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6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97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96.xml" ContentType="application/vnd.openxmlformats-officedocument.theme+xml"/>
  <Override PartName="/ppt/theme/theme32.xml" ContentType="application/vnd.openxmlformats-officedocument.theme+xml"/>
  <Override PartName="/ppt/theme/theme5.xml" ContentType="application/vnd.openxmlformats-officedocument.theme+xml"/>
  <Override PartName="/ppt/theme/theme95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29.xml" ContentType="application/vnd.openxmlformats-officedocument.theme+xml"/>
  <Override PartName="/ppt/theme/theme94.xml" ContentType="application/vnd.openxmlformats-officedocument.theme+xml"/>
  <Override PartName="/ppt/theme/theme13.xml" ContentType="application/vnd.openxmlformats-officedocument.theme+xml"/>
  <Override PartName="/ppt/theme/theme30.xml" ContentType="application/vnd.openxmlformats-officedocument.theme+xml"/>
  <Override PartName="/ppt/theme/theme23.xml" ContentType="application/vnd.openxmlformats-officedocument.theme+xml"/>
  <Override PartName="/ppt/theme/theme60.xml" ContentType="application/vnd.openxmlformats-officedocument.theme+xml"/>
  <Override PartName="/ppt/theme/theme24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70.xml" ContentType="application/vnd.openxmlformats-officedocument.theme+xml"/>
  <Override PartName="/ppt/theme/theme69.xml" ContentType="application/vnd.openxmlformats-officedocument.theme+xml"/>
  <Override PartName="/ppt/theme/theme71.xml" ContentType="application/vnd.openxmlformats-officedocument.theme+xml"/>
  <Override PartName="/ppt/theme/theme89.xml" ContentType="application/vnd.openxmlformats-officedocument.theme+xml"/>
  <Override PartName="/ppt/theme/theme77.xml" ContentType="application/vnd.openxmlformats-officedocument.theme+xml"/>
  <Override PartName="/ppt/theme/theme25.xml" ContentType="application/vnd.openxmlformats-officedocument.theme+xml"/>
  <Override PartName="/ppt/theme/theme90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88.xml" ContentType="application/vnd.openxmlformats-officedocument.theme+xml"/>
  <Override PartName="/ppt/theme/theme76.xml" ContentType="application/vnd.openxmlformats-officedocument.theme+xml"/>
  <Override PartName="/ppt/theme/theme87.xml" ContentType="application/vnd.openxmlformats-officedocument.theme+xml"/>
  <Override PartName="/ppt/theme/theme75.xml" ContentType="application/vnd.openxmlformats-officedocument.theme+xml"/>
  <Override PartName="/ppt/theme/theme86.xml" ContentType="application/vnd.openxmlformats-officedocument.theme+xml"/>
  <Override PartName="/ppt/theme/theme74.xml" ContentType="application/vnd.openxmlformats-officedocument.theme+xml"/>
  <Override PartName="/ppt/theme/theme85.xml" ContentType="application/vnd.openxmlformats-officedocument.theme+xml"/>
  <Override PartName="/ppt/theme/theme73.xml" ContentType="application/vnd.openxmlformats-officedocument.theme+xml"/>
  <Override PartName="/ppt/theme/theme79.xml" ContentType="application/vnd.openxmlformats-officedocument.theme+xml"/>
  <Override PartName="/ppt/theme/theme78.xml" ContentType="application/vnd.openxmlformats-officedocument.theme+xml"/>
  <Override PartName="/ppt/theme/theme72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19.xml" ContentType="application/vnd.openxmlformats-officedocument.theme+xml"/>
  <Override PartName="/ppt/theme/theme84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8.xml" ContentType="application/vnd.openxmlformats-officedocument.theme+xml"/>
  <Override PartName="/ppt/theme/theme83.xml" ContentType="application/vnd.openxmlformats-officedocument.theme+xml"/>
  <Override PartName="/ppt/theme/theme82.xml" ContentType="application/vnd.openxmlformats-officedocument.theme+xml"/>
  <Override PartName="/ppt/theme/theme17.xml" ContentType="application/vnd.openxmlformats-officedocument.theme+xml"/>
  <Override PartName="/ppt/theme/theme81.xml" ContentType="application/vnd.openxmlformats-officedocument.theme+xml"/>
  <Override PartName="/ppt/theme/theme16.xml" ContentType="application/vnd.openxmlformats-officedocument.theme+xml"/>
  <Override PartName="/ppt/theme/theme80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93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.xml" ContentType="application/vnd.openxmlformats-officedocument.theme+xml"/>
  <Override PartName="/ppt/theme/theme91.xml" ContentType="application/vnd.openxmlformats-officedocument.theme+xml"/>
  <Override PartName="/ppt/theme/theme26.xml" ContentType="application/vnd.openxmlformats-officedocument.theme+xml"/>
  <Override PartName="/ppt/theme/theme2.xml" ContentType="application/vnd.openxmlformats-officedocument.theme+xml"/>
  <Override PartName="/ppt/theme/theme92.xml" ContentType="application/vnd.openxmlformats-officedocument.theme+xml"/>
  <Override PartName="/ppt/theme/theme2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27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5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</p:sldMasterIdLst>
  <p:notesMasterIdLst>
    <p:notesMasterId r:id="rId98"/>
  </p:notesMasterIdLst>
  <p:sldIdLst>
    <p:sldId id="256" r:id="rId99"/>
    <p:sldId id="257" r:id="rId100"/>
    <p:sldId id="258" r:id="rId101"/>
    <p:sldId id="259" r:id="rId102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notesMaster" Target="notesMasters/notesMaster1.xml"/><Relationship Id="rId99" Type="http://schemas.openxmlformats.org/officeDocument/2006/relationships/slide" Target="slides/slide1.xml"/><Relationship Id="rId100" Type="http://schemas.openxmlformats.org/officeDocument/2006/relationships/slide" Target="slides/slide2.xml"/><Relationship Id="rId101" Type="http://schemas.openxmlformats.org/officeDocument/2006/relationships/slide" Target="slides/slide3.xml"/><Relationship Id="rId102" Type="http://schemas.openxmlformats.org/officeDocument/2006/relationships/slide" Target="slides/slide4.xml"/><Relationship Id="rId10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4F972FC-9560-4946-883F-95BAAE67E90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B85519-C686-491E-9365-7B501265463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513895-D06F-4979-A1DA-B1662429FA4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AAD62A-7376-4A66-8EE9-95A19A639B4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9773546-D076-4930-ACD5-3326485765F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4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4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4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4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4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4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4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4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4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4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4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4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4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4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4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4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4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4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4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4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4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4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4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4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4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1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4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4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4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4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4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4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4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1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4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4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4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4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4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4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1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4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4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4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7" r:id="rId4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9" r:id="rId4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1" r:id="rId4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3" r:id="rId4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15" r:id="rId4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7" r:id="rId4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9" r:id="rId4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1" r:id="rId4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9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body"/>
          </p:nvPr>
        </p:nvSpPr>
        <p:spPr>
          <a:xfrm>
            <a:off x="731520" y="4418640"/>
            <a:ext cx="1316664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3" r:id="rId4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 type="body"/>
          </p:nvPr>
        </p:nvSpPr>
        <p:spPr>
          <a:xfrm>
            <a:off x="73152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5"/>
          <p:cNvSpPr>
            <a:spLocks noGrp="1"/>
          </p:cNvSpPr>
          <p:nvPr>
            <p:ph type="body"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5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1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518328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 type="body"/>
          </p:nvPr>
        </p:nvSpPr>
        <p:spPr>
          <a:xfrm>
            <a:off x="9635040" y="1925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5"/>
          <p:cNvSpPr>
            <a:spLocks noGrp="1"/>
          </p:cNvSpPr>
          <p:nvPr>
            <p:ph type="body"/>
          </p:nvPr>
        </p:nvSpPr>
        <p:spPr>
          <a:xfrm>
            <a:off x="73152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6"/>
          <p:cNvSpPr>
            <a:spLocks noGrp="1"/>
          </p:cNvSpPr>
          <p:nvPr>
            <p:ph type="body"/>
          </p:nvPr>
        </p:nvSpPr>
        <p:spPr>
          <a:xfrm>
            <a:off x="518328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PlaceHolder 7"/>
          <p:cNvSpPr>
            <a:spLocks noGrp="1"/>
          </p:cNvSpPr>
          <p:nvPr>
            <p:ph type="body"/>
          </p:nvPr>
        </p:nvSpPr>
        <p:spPr>
          <a:xfrm>
            <a:off x="9635040" y="4418640"/>
            <a:ext cx="423900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27" r:id="rId4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1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29" r:id="rId4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4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0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3" r:id="rId4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body"/>
          </p:nvPr>
        </p:nvSpPr>
        <p:spPr>
          <a:xfrm>
            <a:off x="747828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5" r:id="rId4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5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7" r:id="rId4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1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3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799" name="Text 0"/>
          <p:cNvSpPr/>
          <p:nvPr/>
        </p:nvSpPr>
        <p:spPr>
          <a:xfrm>
            <a:off x="914400" y="2746080"/>
            <a:ext cx="7626600" cy="15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601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Linux Commands: 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5601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From Basic to Advanced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Shape 2"/>
          <p:cNvSpPr/>
          <p:nvPr/>
        </p:nvSpPr>
        <p:spPr>
          <a:xfrm>
            <a:off x="758160" y="5468040"/>
            <a:ext cx="345960" cy="345960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Text 3"/>
          <p:cNvSpPr/>
          <p:nvPr/>
        </p:nvSpPr>
        <p:spPr>
          <a:xfrm>
            <a:off x="4680000" y="4661280"/>
            <a:ext cx="2782800" cy="3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1" lang="en-US" sz="2100" spc="-1" strike="noStrike">
                <a:solidFill>
                  <a:srgbClr val="3b3535"/>
                </a:solidFill>
                <a:latin typeface="Sora Bold"/>
                <a:ea typeface="Sora Bold"/>
              </a:rPr>
              <a:t>by Vignesh Elumalai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Image 0" descr="preencoded.png"/>
          <p:cNvPicPr/>
          <p:nvPr/>
        </p:nvPicPr>
        <p:blipFill>
          <a:blip r:embed="rId1"/>
          <a:stretch/>
        </p:blipFill>
        <p:spPr>
          <a:xfrm>
            <a:off x="10972800" y="0"/>
            <a:ext cx="3656880" cy="8228880"/>
          </a:xfrm>
          <a:prstGeom prst="rect">
            <a:avLst/>
          </a:prstGeom>
          <a:ln w="0">
            <a:noFill/>
          </a:ln>
        </p:spPr>
      </p:pic>
      <p:sp>
        <p:nvSpPr>
          <p:cNvPr id="803" name="Text 0"/>
          <p:cNvSpPr/>
          <p:nvPr/>
        </p:nvSpPr>
        <p:spPr>
          <a:xfrm>
            <a:off x="540000" y="187560"/>
            <a:ext cx="696348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Basic Commands: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720000" y="963360"/>
            <a:ext cx="10079640" cy="36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ls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List files and directories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pwd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Print working directory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cd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Change directory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Mkdir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Create a directory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rmdir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Remove an empty directory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Touch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Create an empty file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cp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Copy files and directories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mv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Move/rename files and directories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rm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Remove 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Text 23"/>
          <p:cNvSpPr/>
          <p:nvPr/>
        </p:nvSpPr>
        <p:spPr>
          <a:xfrm>
            <a:off x="491040" y="4579560"/>
            <a:ext cx="696348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Command Arguments: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487440" y="5414760"/>
            <a:ext cx="10277280" cy="24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Argument is a value or input provided to a command to modify its behavior or specify what it should act upon.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(E.x):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rm -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  Removes entire direcotry including its files.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ls -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</a:rPr>
              <a:t>–  List all items including hidden items.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cp --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help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  to see available arguments: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"/>
          <p:cNvSpPr/>
          <p:nvPr/>
        </p:nvSpPr>
        <p:spPr>
          <a:xfrm>
            <a:off x="720000" y="1072440"/>
            <a:ext cx="13681800" cy="62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apt update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Update package lists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apt upgrade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Upgrade installed packages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apt install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To install packages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useradd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Create a new user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passwd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Change user password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usermod -aG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Add user to a group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df -h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Show disk space usage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du -sh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Show directory size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ps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Display active processess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Kill process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Terminate a process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Top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Show running processes in real-time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Free -m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Show RAM usage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Text 0"/>
          <p:cNvSpPr/>
          <p:nvPr/>
        </p:nvSpPr>
        <p:spPr>
          <a:xfrm>
            <a:off x="540000" y="360000"/>
            <a:ext cx="608940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Alexandria Semi Bold"/>
              </a:rPr>
              <a:t>Intermediate Commands: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"/>
          <p:cNvSpPr txBox="1"/>
          <p:nvPr/>
        </p:nvSpPr>
        <p:spPr>
          <a:xfrm>
            <a:off x="671760" y="1072080"/>
            <a:ext cx="13487400" cy="41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nmap &lt;host&gt;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   Scan open ports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iptables -L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   List firewall rules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netstat -tulnp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   Show active network connections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scp user@host:/file /local –  Securely copy files between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        servers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rsync -avz source/ destination/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– Sync files between location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Curl &lt;web/IP address&gt;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– To check the address is reachable or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not and transferring data to and from a server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0" name="Text 1"/>
          <p:cNvSpPr/>
          <p:nvPr/>
        </p:nvSpPr>
        <p:spPr>
          <a:xfrm>
            <a:off x="1600200" y="360000"/>
            <a:ext cx="608940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Alexandria Semi Bold"/>
              </a:rPr>
              <a:t>Advanced Commands (Networking):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LibreOffice/24.2.7.2$Linux_X86_64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2025-02-20T10:25:42Z</dcterms:created>
  <dc:creator>PptxGenJS</dc:creator>
  <dc:description/>
  <dc:language>en-IN</dc:language>
  <cp:lastModifiedBy/>
  <dcterms:modified xsi:type="dcterms:W3CDTF">2025-02-20T21:27:23Z</dcterms:modified>
  <cp:revision>7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