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0" r:id="rId3"/>
    <p:sldMasterId id="2147483688" r:id="rId4"/>
    <p:sldMasterId id="2147483704" r:id="rId5"/>
  </p:sldMasterIdLst>
  <p:sldIdLst>
    <p:sldId id="256" r:id="rId6"/>
    <p:sldId id="257" r:id="rId7"/>
    <p:sldId id="258" r:id="rId8"/>
    <p:sldId id="260" r:id="rId9"/>
    <p:sldId id="261" r:id="rId10"/>
    <p:sldId id="262" r:id="rId11"/>
    <p:sldId id="263" r:id="rId12"/>
    <p:sldId id="264" r:id="rId13"/>
    <p:sldId id="265" r:id="rId14"/>
    <p:sldId id="26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86" name="PlaceHolder 1"/>
          <p:cNvSpPr>
            <a:spLocks noGrp="1"/>
          </p:cNvSpPr>
          <p:nvPr>
            <p:ph type="title"/>
          </p:nvPr>
        </p:nvSpPr>
        <p:spPr>
          <a:xfrm>
            <a:off x="1157400" y="494640"/>
            <a:ext cx="51264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hyperlink" Target="http://bit.ly/2TtBDfr" TargetMode="External"/><Relationship Id="rId4" Type="http://schemas.openxmlformats.org/officeDocument/2006/relationships/hyperlink" Target="https://bit.ly/3A1uf1Q" TargetMode="Externa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6" name="Google Shape;9;p2"/>
          <p:cNvGrpSpPr/>
          <p:nvPr/>
        </p:nvGrpSpPr>
        <p:grpSpPr>
          <a:xfrm>
            <a:off x="-3255120" y="-2760840"/>
            <a:ext cx="10039680" cy="6731280"/>
            <a:chOff x="-3255120" y="-2760840"/>
            <a:chExt cx="10039680" cy="6731280"/>
          </a:xfrm>
        </p:grpSpPr>
        <p:grpSp>
          <p:nvGrpSpPr>
            <p:cNvPr id="87" name="Google Shape;10;p2"/>
            <p:cNvGrpSpPr/>
            <p:nvPr/>
          </p:nvGrpSpPr>
          <p:grpSpPr>
            <a:xfrm>
              <a:off x="-3255120" y="-2760840"/>
              <a:ext cx="6563880" cy="6731280"/>
              <a:chOff x="-3255120" y="-2760840"/>
              <a:chExt cx="6563880" cy="6731280"/>
            </a:xfrm>
          </p:grpSpPr>
          <p:sp>
            <p:nvSpPr>
              <p:cNvPr id="2" name="Google Shape;11;p2"/>
              <p:cNvSpPr/>
              <p:nvPr/>
            </p:nvSpPr>
            <p:spPr>
              <a:xfrm rot="10221600">
                <a:off x="-1132920" y="-721440"/>
                <a:ext cx="3045240" cy="2637000"/>
              </a:xfrm>
              <a:custGeom>
                <a:avLst/>
                <a:gdLst>
                  <a:gd name="textAreaLeft" fmla="*/ 0 w 3045240"/>
                  <a:gd name="textAreaRight" fmla="*/ 3045600 w 3045240"/>
                  <a:gd name="textAreaTop" fmla="*/ 0 h 2637000"/>
                  <a:gd name="textAreaBottom" fmla="*/ 2637360 h 263700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0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3" name="Google Shape;12;p2"/>
              <p:cNvPicPr/>
              <p:nvPr/>
            </p:nvPicPr>
            <p:blipFill>
              <a:blip r:embed="rId3"/>
              <a:srcRect t="17653" b="17662"/>
              <a:stretch/>
            </p:blipFill>
            <p:spPr>
              <a:xfrm rot="13821600">
                <a:off x="-2650680" y="-1438560"/>
                <a:ext cx="5355360" cy="4087080"/>
              </a:xfrm>
              <a:prstGeom prst="rect">
                <a:avLst/>
              </a:prstGeom>
              <a:ln w="0">
                <a:noFill/>
              </a:ln>
            </p:spPr>
          </p:pic>
        </p:grpSp>
        <p:sp>
          <p:nvSpPr>
            <p:cNvPr id="4" name="Google Shape;13;p2"/>
            <p:cNvSpPr/>
            <p:nvPr/>
          </p:nvSpPr>
          <p:spPr>
            <a:xfrm>
              <a:off x="-441720" y="-33984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 name="Google Shape;14;p2"/>
            <p:cNvSpPr/>
            <p:nvPr/>
          </p:nvSpPr>
          <p:spPr>
            <a:xfrm rot="2700000">
              <a:off x="765720" y="-237348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 name="Google Shape;15;p2"/>
            <p:cNvSpPr/>
            <p:nvPr/>
          </p:nvSpPr>
          <p:spPr>
            <a:xfrm>
              <a:off x="-353880" y="-534240"/>
              <a:ext cx="7138440" cy="819000"/>
            </a:xfrm>
            <a:custGeom>
              <a:avLst/>
              <a:gdLst>
                <a:gd name="textAreaLeft" fmla="*/ 0 w 7138440"/>
                <a:gd name="textAreaRight" fmla="*/ 7138800 w 7138440"/>
                <a:gd name="textAreaTop" fmla="*/ 0 h 819000"/>
                <a:gd name="textAreaBottom" fmla="*/ 819360 h 819000"/>
              </a:gdLst>
              <a:ahLst/>
              <a:cxnLst/>
              <a:rect l="textAreaLeft" t="textAreaTop" r="textAreaRight" b="textAreaBottom"/>
              <a:pathLst>
                <a:path w="285545" h="32774">
                  <a:moveTo>
                    <a:pt x="0" y="32774"/>
                  </a:moveTo>
                  <a:lnTo>
                    <a:pt x="188861" y="32774"/>
                  </a:lnTo>
                  <a:lnTo>
                    <a:pt x="221636" y="0"/>
                  </a:lnTo>
                  <a:lnTo>
                    <a:pt x="285545" y="0"/>
                  </a:lnTo>
                </a:path>
              </a:pathLst>
            </a:custGeom>
            <a:noFill/>
            <a:ln w="9525">
              <a:solidFill>
                <a:srgbClr val="0C0A9E"/>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7" name="Google Shape;16;p2"/>
            <p:cNvSpPr/>
            <p:nvPr/>
          </p:nvSpPr>
          <p:spPr>
            <a:xfrm rot="5400000">
              <a:off x="958680" y="-1418760"/>
              <a:ext cx="577080" cy="3045240"/>
            </a:xfrm>
            <a:custGeom>
              <a:avLst/>
              <a:gdLst>
                <a:gd name="textAreaLeft" fmla="*/ 0 w 577080"/>
                <a:gd name="textAreaRight" fmla="*/ 577440 w 577080"/>
                <a:gd name="textAreaTop" fmla="*/ 0 h 3045240"/>
                <a:gd name="textAreaBottom" fmla="*/ 3045600 h 3045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7;p2"/>
            <p:cNvSpPr/>
            <p:nvPr/>
          </p:nvSpPr>
          <p:spPr>
            <a:xfrm rot="5400000">
              <a:off x="502200" y="-954360"/>
              <a:ext cx="686880" cy="2730960"/>
            </a:xfrm>
            <a:custGeom>
              <a:avLst/>
              <a:gdLst>
                <a:gd name="textAreaLeft" fmla="*/ 0 w 686880"/>
                <a:gd name="textAreaRight" fmla="*/ 687240 w 686880"/>
                <a:gd name="textAreaTop" fmla="*/ 0 h 2730960"/>
                <a:gd name="textAreaBottom" fmla="*/ 2731320 h 2730960"/>
              </a:gdLst>
              <a:ahLst/>
              <a:cxn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 name="Google Shape;18;p2"/>
            <p:cNvGrpSpPr/>
            <p:nvPr/>
          </p:nvGrpSpPr>
          <p:grpSpPr>
            <a:xfrm>
              <a:off x="4294080" y="218160"/>
              <a:ext cx="133560" cy="133560"/>
              <a:chOff x="4294080" y="218160"/>
              <a:chExt cx="133560" cy="133560"/>
            </a:xfrm>
          </p:grpSpPr>
          <p:sp>
            <p:nvSpPr>
              <p:cNvPr id="10" name="Google Shape;19;p2"/>
              <p:cNvSpPr/>
              <p:nvPr/>
            </p:nvSpPr>
            <p:spPr>
              <a:xfrm flipH="1">
                <a:off x="4293720" y="218160"/>
                <a:ext cx="133560" cy="133560"/>
              </a:xfrm>
              <a:custGeom>
                <a:avLst/>
                <a:gdLst>
                  <a:gd name="textAreaLeft" fmla="*/ -360 w 133560"/>
                  <a:gd name="textAreaRight" fmla="*/ 13356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20;p2"/>
              <p:cNvSpPr/>
              <p:nvPr/>
            </p:nvSpPr>
            <p:spPr>
              <a:xfrm flipH="1">
                <a:off x="4321440" y="248760"/>
                <a:ext cx="79920" cy="72720"/>
              </a:xfrm>
              <a:custGeom>
                <a:avLst/>
                <a:gdLst>
                  <a:gd name="textAreaLeft" fmla="*/ 360 w 79920"/>
                  <a:gd name="textAreaRight" fmla="*/ 8064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 name="Google Shape;21;p2"/>
            <p:cNvGrpSpPr/>
            <p:nvPr/>
          </p:nvGrpSpPr>
          <p:grpSpPr>
            <a:xfrm>
              <a:off x="1220760" y="521640"/>
              <a:ext cx="133560" cy="133560"/>
              <a:chOff x="1220760" y="521640"/>
              <a:chExt cx="133560" cy="133560"/>
            </a:xfrm>
          </p:grpSpPr>
          <p:sp>
            <p:nvSpPr>
              <p:cNvPr id="13" name="Google Shape;22;p2"/>
              <p:cNvSpPr/>
              <p:nvPr/>
            </p:nvSpPr>
            <p:spPr>
              <a:xfrm flipH="1">
                <a:off x="1220400" y="521640"/>
                <a:ext cx="133560" cy="133560"/>
              </a:xfrm>
              <a:custGeom>
                <a:avLst/>
                <a:gdLst>
                  <a:gd name="textAreaLeft" fmla="*/ -360 w 133560"/>
                  <a:gd name="textAreaRight" fmla="*/ 13356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3;p2"/>
              <p:cNvSpPr/>
              <p:nvPr/>
            </p:nvSpPr>
            <p:spPr>
              <a:xfrm flipH="1">
                <a:off x="1248120" y="551880"/>
                <a:ext cx="79920" cy="72720"/>
              </a:xfrm>
              <a:custGeom>
                <a:avLst/>
                <a:gdLst>
                  <a:gd name="textAreaLeft" fmla="*/ 360 w 79920"/>
                  <a:gd name="textAreaRight" fmla="*/ 8064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 name="Google Shape;24;p2"/>
            <p:cNvGrpSpPr/>
            <p:nvPr/>
          </p:nvGrpSpPr>
          <p:grpSpPr>
            <a:xfrm>
              <a:off x="934200" y="784440"/>
              <a:ext cx="133560" cy="133560"/>
              <a:chOff x="934200" y="784440"/>
              <a:chExt cx="133560" cy="133560"/>
            </a:xfrm>
          </p:grpSpPr>
          <p:sp>
            <p:nvSpPr>
              <p:cNvPr id="16" name="Google Shape;25;p2"/>
              <p:cNvSpPr/>
              <p:nvPr/>
            </p:nvSpPr>
            <p:spPr>
              <a:xfrm flipH="1">
                <a:off x="933840" y="784440"/>
                <a:ext cx="133560" cy="133560"/>
              </a:xfrm>
              <a:custGeom>
                <a:avLst/>
                <a:gdLst>
                  <a:gd name="textAreaLeft" fmla="*/ -360 w 133560"/>
                  <a:gd name="textAreaRight" fmla="*/ 13356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6;p2"/>
              <p:cNvSpPr/>
              <p:nvPr/>
            </p:nvSpPr>
            <p:spPr>
              <a:xfrm flipH="1">
                <a:off x="961200" y="815040"/>
                <a:ext cx="79920" cy="72720"/>
              </a:xfrm>
              <a:custGeom>
                <a:avLst/>
                <a:gdLst>
                  <a:gd name="textAreaLeft" fmla="*/ 360 w 79920"/>
                  <a:gd name="textAreaRight" fmla="*/ 8064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 name="Google Shape;27;p2"/>
            <p:cNvGrpSpPr/>
            <p:nvPr/>
          </p:nvGrpSpPr>
          <p:grpSpPr>
            <a:xfrm>
              <a:off x="124920" y="784440"/>
              <a:ext cx="133560" cy="133560"/>
              <a:chOff x="124920" y="784440"/>
              <a:chExt cx="133560" cy="133560"/>
            </a:xfrm>
          </p:grpSpPr>
          <p:sp>
            <p:nvSpPr>
              <p:cNvPr id="19" name="Google Shape;28;p2"/>
              <p:cNvSpPr/>
              <p:nvPr/>
            </p:nvSpPr>
            <p:spPr>
              <a:xfrm flipH="1">
                <a:off x="124560" y="784440"/>
                <a:ext cx="133560" cy="133560"/>
              </a:xfrm>
              <a:custGeom>
                <a:avLst/>
                <a:gdLst>
                  <a:gd name="textAreaLeft" fmla="*/ -360 w 133560"/>
                  <a:gd name="textAreaRight" fmla="*/ 13356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9;p2"/>
              <p:cNvSpPr/>
              <p:nvPr/>
            </p:nvSpPr>
            <p:spPr>
              <a:xfrm flipH="1">
                <a:off x="152280" y="815040"/>
                <a:ext cx="79920" cy="72720"/>
              </a:xfrm>
              <a:custGeom>
                <a:avLst/>
                <a:gdLst>
                  <a:gd name="textAreaLeft" fmla="*/ 360 w 79920"/>
                  <a:gd name="textAreaRight" fmla="*/ 8064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 name="Google Shape;30;p2"/>
            <p:cNvGrpSpPr/>
            <p:nvPr/>
          </p:nvGrpSpPr>
          <p:grpSpPr>
            <a:xfrm>
              <a:off x="124920" y="467640"/>
              <a:ext cx="133560" cy="133560"/>
              <a:chOff x="124920" y="467640"/>
              <a:chExt cx="133560" cy="133560"/>
            </a:xfrm>
          </p:grpSpPr>
          <p:sp>
            <p:nvSpPr>
              <p:cNvPr id="22" name="Google Shape;31;p2"/>
              <p:cNvSpPr/>
              <p:nvPr/>
            </p:nvSpPr>
            <p:spPr>
              <a:xfrm flipH="1">
                <a:off x="124560" y="467640"/>
                <a:ext cx="133560" cy="133560"/>
              </a:xfrm>
              <a:custGeom>
                <a:avLst/>
                <a:gdLst>
                  <a:gd name="textAreaLeft" fmla="*/ -360 w 133560"/>
                  <a:gd name="textAreaRight" fmla="*/ 13356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32;p2"/>
              <p:cNvSpPr/>
              <p:nvPr/>
            </p:nvSpPr>
            <p:spPr>
              <a:xfrm flipH="1">
                <a:off x="152280" y="498240"/>
                <a:ext cx="79920" cy="72720"/>
              </a:xfrm>
              <a:custGeom>
                <a:avLst/>
                <a:gdLst>
                  <a:gd name="textAreaLeft" fmla="*/ 360 w 79920"/>
                  <a:gd name="textAreaRight" fmla="*/ 8064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4" name="Google Shape;33;p2"/>
          <p:cNvGrpSpPr/>
          <p:nvPr/>
        </p:nvGrpSpPr>
        <p:grpSpPr>
          <a:xfrm>
            <a:off x="6385680" y="3039840"/>
            <a:ext cx="3920040" cy="3213360"/>
            <a:chOff x="6385680" y="3039840"/>
            <a:chExt cx="3920040" cy="3213360"/>
          </a:xfrm>
        </p:grpSpPr>
        <p:pic>
          <p:nvPicPr>
            <p:cNvPr id="25" name="Google Shape;34;p2"/>
            <p:cNvPicPr/>
            <p:nvPr/>
          </p:nvPicPr>
          <p:blipFill>
            <a:blip r:embed="rId4"/>
            <a:srcRect l="16959" t="24713" r="7122" b="26173"/>
            <a:stretch/>
          </p:blipFill>
          <p:spPr>
            <a:xfrm>
              <a:off x="6385680" y="3261240"/>
              <a:ext cx="3920040" cy="2991960"/>
            </a:xfrm>
            <a:prstGeom prst="rect">
              <a:avLst/>
            </a:prstGeom>
            <a:ln w="0">
              <a:noFill/>
            </a:ln>
          </p:spPr>
        </p:pic>
        <p:sp>
          <p:nvSpPr>
            <p:cNvPr id="26" name="Google Shape;35;p2"/>
            <p:cNvSpPr/>
            <p:nvPr/>
          </p:nvSpPr>
          <p:spPr>
            <a:xfrm rot="10800000">
              <a:off x="7612200" y="31381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36;p2"/>
            <p:cNvSpPr/>
            <p:nvPr/>
          </p:nvSpPr>
          <p:spPr>
            <a:xfrm rot="10800000">
              <a:off x="7771320" y="31388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8" name="Google Shape;37;p2"/>
            <p:cNvGrpSpPr/>
            <p:nvPr/>
          </p:nvGrpSpPr>
          <p:grpSpPr>
            <a:xfrm>
              <a:off x="7356600" y="3916440"/>
              <a:ext cx="581760" cy="582120"/>
              <a:chOff x="7356600" y="3916440"/>
              <a:chExt cx="581760" cy="582120"/>
            </a:xfrm>
          </p:grpSpPr>
          <p:sp>
            <p:nvSpPr>
              <p:cNvPr id="29" name="Google Shape;38;p2"/>
              <p:cNvSpPr/>
              <p:nvPr/>
            </p:nvSpPr>
            <p:spPr>
              <a:xfrm>
                <a:off x="7356600" y="437544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39;p2"/>
              <p:cNvSpPr/>
              <p:nvPr/>
            </p:nvSpPr>
            <p:spPr>
              <a:xfrm>
                <a:off x="7432920" y="429876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0;p2"/>
              <p:cNvSpPr/>
              <p:nvPr/>
            </p:nvSpPr>
            <p:spPr>
              <a:xfrm>
                <a:off x="7509240" y="422244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1;p2"/>
              <p:cNvSpPr/>
              <p:nvPr/>
            </p:nvSpPr>
            <p:spPr>
              <a:xfrm>
                <a:off x="7585560" y="414612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42;p2"/>
              <p:cNvSpPr/>
              <p:nvPr/>
            </p:nvSpPr>
            <p:spPr>
              <a:xfrm>
                <a:off x="7662600" y="406980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43;p2"/>
              <p:cNvSpPr/>
              <p:nvPr/>
            </p:nvSpPr>
            <p:spPr>
              <a:xfrm>
                <a:off x="7738560" y="399312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44;p2"/>
              <p:cNvSpPr/>
              <p:nvPr/>
            </p:nvSpPr>
            <p:spPr>
              <a:xfrm>
                <a:off x="7815240" y="391644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6" name="Google Shape;45;p2"/>
            <p:cNvSpPr/>
            <p:nvPr/>
          </p:nvSpPr>
          <p:spPr>
            <a:xfrm>
              <a:off x="8506800" y="3039840"/>
              <a:ext cx="480600" cy="475560"/>
            </a:xfrm>
            <a:custGeom>
              <a:avLst/>
              <a:gdLst>
                <a:gd name="textAreaLeft" fmla="*/ 0 w 480600"/>
                <a:gd name="textAreaRight" fmla="*/ 480960 w 480600"/>
                <a:gd name="textAreaTop" fmla="*/ 0 h 475560"/>
                <a:gd name="textAreaBottom" fmla="*/ 475920 h 47556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7" name="Google Shape;46;p2"/>
            <p:cNvGrpSpPr/>
            <p:nvPr/>
          </p:nvGrpSpPr>
          <p:grpSpPr>
            <a:xfrm>
              <a:off x="8413920" y="3689280"/>
              <a:ext cx="699840" cy="1650600"/>
              <a:chOff x="8413920" y="3689280"/>
              <a:chExt cx="699840" cy="1650600"/>
            </a:xfrm>
          </p:grpSpPr>
          <p:sp>
            <p:nvSpPr>
              <p:cNvPr id="38" name="Google Shape;47;p2"/>
              <p:cNvSpPr/>
              <p:nvPr/>
            </p:nvSpPr>
            <p:spPr>
              <a:xfrm>
                <a:off x="8413920" y="3689280"/>
                <a:ext cx="482760" cy="1013400"/>
              </a:xfrm>
              <a:custGeom>
                <a:avLst/>
                <a:gdLst>
                  <a:gd name="textAreaLeft" fmla="*/ 0 w 482760"/>
                  <a:gd name="textAreaRight" fmla="*/ 483120 w 482760"/>
                  <a:gd name="textAreaTop" fmla="*/ 0 h 1013400"/>
                  <a:gd name="textAreaBottom" fmla="*/ 1013760 h 1013400"/>
                </a:gdLst>
                <a:ahLst/>
                <a:cxn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48;p2"/>
              <p:cNvSpPr/>
              <p:nvPr/>
            </p:nvSpPr>
            <p:spPr>
              <a:xfrm>
                <a:off x="8774640" y="411336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49;p2"/>
              <p:cNvSpPr/>
              <p:nvPr/>
            </p:nvSpPr>
            <p:spPr>
              <a:xfrm>
                <a:off x="8867160" y="402048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 name="Google Shape;50;p2"/>
            <p:cNvGrpSpPr/>
            <p:nvPr/>
          </p:nvGrpSpPr>
          <p:grpSpPr>
            <a:xfrm>
              <a:off x="8021520" y="4498560"/>
              <a:ext cx="904320" cy="725760"/>
              <a:chOff x="8021520" y="4498560"/>
              <a:chExt cx="904320" cy="725760"/>
            </a:xfrm>
          </p:grpSpPr>
          <p:sp>
            <p:nvSpPr>
              <p:cNvPr id="42" name="Google Shape;51;p2"/>
              <p:cNvSpPr/>
              <p:nvPr/>
            </p:nvSpPr>
            <p:spPr>
              <a:xfrm>
                <a:off x="8253000" y="4641840"/>
                <a:ext cx="672840" cy="582480"/>
              </a:xfrm>
              <a:custGeom>
                <a:avLst/>
                <a:gdLst>
                  <a:gd name="textAreaLeft" fmla="*/ 0 w 672840"/>
                  <a:gd name="textAreaRight" fmla="*/ 673200 w 672840"/>
                  <a:gd name="textAreaTop" fmla="*/ 0 h 582480"/>
                  <a:gd name="textAreaBottom" fmla="*/ 582840 h 5824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52;p2"/>
              <p:cNvSpPr/>
              <p:nvPr/>
            </p:nvSpPr>
            <p:spPr>
              <a:xfrm>
                <a:off x="8240400" y="449856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53;p2"/>
              <p:cNvSpPr/>
              <p:nvPr/>
            </p:nvSpPr>
            <p:spPr>
              <a:xfrm>
                <a:off x="8021520" y="464184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5" name="PlaceHolder 1"/>
          <p:cNvSpPr>
            <a:spLocks noGrp="1"/>
          </p:cNvSpPr>
          <p:nvPr>
            <p:ph type="title"/>
          </p:nvPr>
        </p:nvSpPr>
        <p:spPr>
          <a:xfrm>
            <a:off x="1096920" y="816480"/>
            <a:ext cx="6974280" cy="23263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grpSp>
        <p:nvGrpSpPr>
          <p:cNvPr id="46" name="Google Shape;56;p2"/>
          <p:cNvGrpSpPr/>
          <p:nvPr/>
        </p:nvGrpSpPr>
        <p:grpSpPr>
          <a:xfrm>
            <a:off x="-309600" y="3618000"/>
            <a:ext cx="1447920" cy="2238120"/>
            <a:chOff x="-309600" y="3618000"/>
            <a:chExt cx="1447920" cy="2238120"/>
          </a:xfrm>
        </p:grpSpPr>
        <p:grpSp>
          <p:nvGrpSpPr>
            <p:cNvPr id="47" name="Google Shape;57;p2"/>
            <p:cNvGrpSpPr/>
            <p:nvPr/>
          </p:nvGrpSpPr>
          <p:grpSpPr>
            <a:xfrm>
              <a:off x="-276480" y="3870720"/>
              <a:ext cx="981360" cy="1985400"/>
              <a:chOff x="-276480" y="3870720"/>
              <a:chExt cx="981360" cy="1985400"/>
            </a:xfrm>
          </p:grpSpPr>
          <p:sp>
            <p:nvSpPr>
              <p:cNvPr id="48" name="Google Shape;58;p2"/>
              <p:cNvSpPr/>
              <p:nvPr/>
            </p:nvSpPr>
            <p:spPr>
              <a:xfrm rot="10800000">
                <a:off x="-276120" y="3870720"/>
                <a:ext cx="844200" cy="1985040"/>
              </a:xfrm>
              <a:custGeom>
                <a:avLst/>
                <a:gdLst>
                  <a:gd name="textAreaLeft" fmla="*/ 0 w 844200"/>
                  <a:gd name="textAreaRight" fmla="*/ 844560 w 844200"/>
                  <a:gd name="textAreaTop" fmla="*/ 0 h 1985040"/>
                  <a:gd name="textAreaBottom" fmla="*/ 1985400 h 198504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59;p2"/>
              <p:cNvSpPr/>
              <p:nvPr/>
            </p:nvSpPr>
            <p:spPr>
              <a:xfrm rot="10800000">
                <a:off x="-138960" y="3871080"/>
                <a:ext cx="844200" cy="1985040"/>
              </a:xfrm>
              <a:custGeom>
                <a:avLst/>
                <a:gdLst>
                  <a:gd name="textAreaLeft" fmla="*/ 0 w 844200"/>
                  <a:gd name="textAreaRight" fmla="*/ 844560 w 844200"/>
                  <a:gd name="textAreaTop" fmla="*/ 0 h 1985040"/>
                  <a:gd name="textAreaBottom" fmla="*/ 1985400 h 198504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0" name="Google Shape;60;p2"/>
            <p:cNvGrpSpPr/>
            <p:nvPr/>
          </p:nvGrpSpPr>
          <p:grpSpPr>
            <a:xfrm>
              <a:off x="363240" y="4906800"/>
              <a:ext cx="699120" cy="478080"/>
              <a:chOff x="363240" y="4906800"/>
              <a:chExt cx="699120" cy="478080"/>
            </a:xfrm>
          </p:grpSpPr>
          <p:grpSp>
            <p:nvGrpSpPr>
              <p:cNvPr id="51" name="Google Shape;61;p2"/>
              <p:cNvGrpSpPr/>
              <p:nvPr/>
            </p:nvGrpSpPr>
            <p:grpSpPr>
              <a:xfrm>
                <a:off x="363240" y="4906800"/>
                <a:ext cx="478080" cy="478080"/>
                <a:chOff x="363240" y="4906800"/>
                <a:chExt cx="478080" cy="478080"/>
              </a:xfrm>
            </p:grpSpPr>
            <p:sp>
              <p:nvSpPr>
                <p:cNvPr id="52" name="Google Shape;62;p2"/>
                <p:cNvSpPr/>
                <p:nvPr/>
              </p:nvSpPr>
              <p:spPr>
                <a:xfrm rot="2700000">
                  <a:off x="429480" y="498024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3" name="Google Shape;63;p2"/>
                <p:cNvGrpSpPr/>
                <p:nvPr/>
              </p:nvGrpSpPr>
              <p:grpSpPr>
                <a:xfrm>
                  <a:off x="408240" y="5007600"/>
                  <a:ext cx="387360" cy="223200"/>
                  <a:chOff x="408240" y="5007600"/>
                  <a:chExt cx="387360" cy="223200"/>
                </a:xfrm>
              </p:grpSpPr>
              <p:sp>
                <p:nvSpPr>
                  <p:cNvPr id="54" name="Google Shape;64;p2"/>
                  <p:cNvSpPr/>
                  <p:nvPr/>
                </p:nvSpPr>
                <p:spPr>
                  <a:xfrm rot="2700000">
                    <a:off x="441000" y="5040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 name="Google Shape;65;p2"/>
                  <p:cNvSpPr/>
                  <p:nvPr/>
                </p:nvSpPr>
                <p:spPr>
                  <a:xfrm rot="2700000">
                    <a:off x="482040" y="5040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66;p2"/>
                  <p:cNvSpPr/>
                  <p:nvPr/>
                </p:nvSpPr>
                <p:spPr>
                  <a:xfrm rot="2700000">
                    <a:off x="523080" y="5040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67;p2"/>
                  <p:cNvSpPr/>
                  <p:nvPr/>
                </p:nvSpPr>
                <p:spPr>
                  <a:xfrm rot="2700000">
                    <a:off x="564120" y="5040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68;p2"/>
                  <p:cNvSpPr/>
                  <p:nvPr/>
                </p:nvSpPr>
                <p:spPr>
                  <a:xfrm rot="2700000">
                    <a:off x="605160" y="5040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9" name="Google Shape;69;p2"/>
              <p:cNvSpPr/>
              <p:nvPr/>
            </p:nvSpPr>
            <p:spPr>
              <a:xfrm rot="18900000">
                <a:off x="694440" y="498600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 name="Google Shape;70;p2"/>
            <p:cNvGrpSpPr/>
            <p:nvPr/>
          </p:nvGrpSpPr>
          <p:grpSpPr>
            <a:xfrm>
              <a:off x="-309600" y="3618000"/>
              <a:ext cx="1047240" cy="1350720"/>
              <a:chOff x="-309600" y="3618000"/>
              <a:chExt cx="1047240" cy="1350720"/>
            </a:xfrm>
          </p:grpSpPr>
          <p:sp>
            <p:nvSpPr>
              <p:cNvPr id="61" name="Google Shape;71;p2"/>
              <p:cNvSpPr/>
              <p:nvPr/>
            </p:nvSpPr>
            <p:spPr>
              <a:xfrm rot="13500000">
                <a:off x="37080" y="427140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 name="Google Shape;72;p2"/>
              <p:cNvSpPr/>
              <p:nvPr/>
            </p:nvSpPr>
            <p:spPr>
              <a:xfrm rot="13500000">
                <a:off x="-38880" y="408708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73;p2"/>
              <p:cNvSpPr/>
              <p:nvPr/>
            </p:nvSpPr>
            <p:spPr>
              <a:xfrm rot="13500000">
                <a:off x="-115200" y="392328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74;p2"/>
              <p:cNvSpPr/>
              <p:nvPr/>
            </p:nvSpPr>
            <p:spPr>
              <a:xfrm rot="13500000">
                <a:off x="-191160" y="373896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 name="Google Shape;75;p2"/>
            <p:cNvGrpSpPr/>
            <p:nvPr/>
          </p:nvGrpSpPr>
          <p:grpSpPr>
            <a:xfrm>
              <a:off x="439200" y="4567320"/>
              <a:ext cx="699120" cy="478080"/>
              <a:chOff x="439200" y="4567320"/>
              <a:chExt cx="699120" cy="478080"/>
            </a:xfrm>
          </p:grpSpPr>
          <p:grpSp>
            <p:nvGrpSpPr>
              <p:cNvPr id="66" name="Google Shape;76;p2"/>
              <p:cNvGrpSpPr/>
              <p:nvPr/>
            </p:nvGrpSpPr>
            <p:grpSpPr>
              <a:xfrm>
                <a:off x="439200" y="4567320"/>
                <a:ext cx="478080" cy="478080"/>
                <a:chOff x="439200" y="4567320"/>
                <a:chExt cx="478080" cy="478080"/>
              </a:xfrm>
            </p:grpSpPr>
            <p:sp>
              <p:nvSpPr>
                <p:cNvPr id="67" name="Google Shape;77;p2"/>
                <p:cNvSpPr/>
                <p:nvPr/>
              </p:nvSpPr>
              <p:spPr>
                <a:xfrm rot="2700000">
                  <a:off x="505440" y="464076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8" name="Google Shape;78;p2"/>
                <p:cNvGrpSpPr/>
                <p:nvPr/>
              </p:nvGrpSpPr>
              <p:grpSpPr>
                <a:xfrm>
                  <a:off x="483840" y="4668120"/>
                  <a:ext cx="387360" cy="223200"/>
                  <a:chOff x="483840" y="4668120"/>
                  <a:chExt cx="387360" cy="223200"/>
                </a:xfrm>
              </p:grpSpPr>
              <p:sp>
                <p:nvSpPr>
                  <p:cNvPr id="69" name="Google Shape;79;p2"/>
                  <p:cNvSpPr/>
                  <p:nvPr/>
                </p:nvSpPr>
                <p:spPr>
                  <a:xfrm rot="2700000">
                    <a:off x="516600" y="4700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 name="Google Shape;80;p2"/>
                  <p:cNvSpPr/>
                  <p:nvPr/>
                </p:nvSpPr>
                <p:spPr>
                  <a:xfrm rot="2700000">
                    <a:off x="557640" y="470088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81;p2"/>
                  <p:cNvSpPr/>
                  <p:nvPr/>
                </p:nvSpPr>
                <p:spPr>
                  <a:xfrm rot="2700000">
                    <a:off x="599040" y="4700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82;p2"/>
                  <p:cNvSpPr/>
                  <p:nvPr/>
                </p:nvSpPr>
                <p:spPr>
                  <a:xfrm rot="2700000">
                    <a:off x="639720" y="4700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83;p2"/>
                  <p:cNvSpPr/>
                  <p:nvPr/>
                </p:nvSpPr>
                <p:spPr>
                  <a:xfrm rot="2700000">
                    <a:off x="680760" y="470088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74" name="Google Shape;84;p2"/>
              <p:cNvSpPr/>
              <p:nvPr/>
            </p:nvSpPr>
            <p:spPr>
              <a:xfrm rot="18900000">
                <a:off x="770400" y="464652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 name="Google Shape;85;p2"/>
            <p:cNvGrpSpPr/>
            <p:nvPr/>
          </p:nvGrpSpPr>
          <p:grpSpPr>
            <a:xfrm>
              <a:off x="-64800" y="4623840"/>
              <a:ext cx="698760" cy="478080"/>
              <a:chOff x="-64800" y="4623840"/>
              <a:chExt cx="698760" cy="478080"/>
            </a:xfrm>
          </p:grpSpPr>
          <p:grpSp>
            <p:nvGrpSpPr>
              <p:cNvPr id="76" name="Google Shape;86;p2"/>
              <p:cNvGrpSpPr/>
              <p:nvPr/>
            </p:nvGrpSpPr>
            <p:grpSpPr>
              <a:xfrm>
                <a:off x="-64800" y="4623840"/>
                <a:ext cx="478080" cy="478080"/>
                <a:chOff x="-64800" y="4623840"/>
                <a:chExt cx="478080" cy="478080"/>
              </a:xfrm>
            </p:grpSpPr>
            <p:sp>
              <p:nvSpPr>
                <p:cNvPr id="77" name="Google Shape;87;p2"/>
                <p:cNvSpPr/>
                <p:nvPr/>
              </p:nvSpPr>
              <p:spPr>
                <a:xfrm rot="2700000">
                  <a:off x="1440" y="469728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8" name="Google Shape;88;p2"/>
                <p:cNvGrpSpPr/>
                <p:nvPr/>
              </p:nvGrpSpPr>
              <p:grpSpPr>
                <a:xfrm>
                  <a:off x="-20160" y="4724640"/>
                  <a:ext cx="387360" cy="223200"/>
                  <a:chOff x="-20160" y="4724640"/>
                  <a:chExt cx="387360" cy="223200"/>
                </a:xfrm>
              </p:grpSpPr>
              <p:sp>
                <p:nvSpPr>
                  <p:cNvPr id="79" name="Google Shape;89;p2"/>
                  <p:cNvSpPr/>
                  <p:nvPr/>
                </p:nvSpPr>
                <p:spPr>
                  <a:xfrm rot="2700000">
                    <a:off x="12240" y="475704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90;p2"/>
                  <p:cNvSpPr/>
                  <p:nvPr/>
                </p:nvSpPr>
                <p:spPr>
                  <a:xfrm rot="2700000">
                    <a:off x="53280" y="47574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Google Shape;91;p2"/>
                  <p:cNvSpPr/>
                  <p:nvPr/>
                </p:nvSpPr>
                <p:spPr>
                  <a:xfrm rot="2700000">
                    <a:off x="94320" y="475704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 name="Google Shape;92;p2"/>
                  <p:cNvSpPr/>
                  <p:nvPr/>
                </p:nvSpPr>
                <p:spPr>
                  <a:xfrm rot="2700000">
                    <a:off x="135360" y="475704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93;p2"/>
                  <p:cNvSpPr/>
                  <p:nvPr/>
                </p:nvSpPr>
                <p:spPr>
                  <a:xfrm rot="2700000">
                    <a:off x="176400" y="47574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84" name="Google Shape;94;p2"/>
              <p:cNvSpPr/>
              <p:nvPr/>
            </p:nvSpPr>
            <p:spPr>
              <a:xfrm rot="18900000">
                <a:off x="266040" y="470304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8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403" name="Google Shape;763;p19"/>
          <p:cNvGrpSpPr/>
          <p:nvPr/>
        </p:nvGrpSpPr>
        <p:grpSpPr>
          <a:xfrm>
            <a:off x="-96120" y="4888440"/>
            <a:ext cx="1590120" cy="87840"/>
            <a:chOff x="-96120" y="4888440"/>
            <a:chExt cx="1590120" cy="87840"/>
          </a:xfrm>
        </p:grpSpPr>
        <p:sp>
          <p:nvSpPr>
            <p:cNvPr id="404" name="Google Shape;764;p19"/>
            <p:cNvSpPr/>
            <p:nvPr/>
          </p:nvSpPr>
          <p:spPr>
            <a:xfrm rot="5400000">
              <a:off x="692640" y="4099320"/>
              <a:ext cx="12240" cy="1590120"/>
            </a:xfrm>
            <a:custGeom>
              <a:avLst/>
              <a:gdLst>
                <a:gd name="textAreaLeft" fmla="*/ 0 w 12240"/>
                <a:gd name="textAreaRight" fmla="*/ 12600 w 12240"/>
                <a:gd name="textAreaTop" fmla="*/ 0 h 1590120"/>
                <a:gd name="textAreaBottom" fmla="*/ 1590480 h 159012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765;p19"/>
            <p:cNvSpPr/>
            <p:nvPr/>
          </p:nvSpPr>
          <p:spPr>
            <a:xfrm rot="5400000">
              <a:off x="692640" y="4174920"/>
              <a:ext cx="12240" cy="1590120"/>
            </a:xfrm>
            <a:custGeom>
              <a:avLst/>
              <a:gdLst>
                <a:gd name="textAreaLeft" fmla="*/ 0 w 12240"/>
                <a:gd name="textAreaRight" fmla="*/ 12600 w 12240"/>
                <a:gd name="textAreaTop" fmla="*/ 0 h 1590120"/>
                <a:gd name="textAreaBottom" fmla="*/ 1590480 h 159012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6" name="Google Shape;766;p19"/>
          <p:cNvGrpSpPr/>
          <p:nvPr/>
        </p:nvGrpSpPr>
        <p:grpSpPr>
          <a:xfrm>
            <a:off x="6883560" y="1385640"/>
            <a:ext cx="4028040" cy="5283360"/>
            <a:chOff x="6883560" y="1385640"/>
            <a:chExt cx="4028040" cy="5283360"/>
          </a:xfrm>
        </p:grpSpPr>
        <p:sp>
          <p:nvSpPr>
            <p:cNvPr id="407" name="Google Shape;767;p19"/>
            <p:cNvSpPr/>
            <p:nvPr/>
          </p:nvSpPr>
          <p:spPr>
            <a:xfrm>
              <a:off x="6883560" y="1407600"/>
              <a:ext cx="4006080" cy="4748760"/>
            </a:xfrm>
            <a:custGeom>
              <a:avLst/>
              <a:gdLst>
                <a:gd name="textAreaLeft" fmla="*/ 0 w 4006080"/>
                <a:gd name="textAreaRight" fmla="*/ 4006440 w 4006080"/>
                <a:gd name="textAreaTop" fmla="*/ 0 h 4748760"/>
                <a:gd name="textAreaBottom" fmla="*/ 4749120 h 474876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768;p19"/>
            <p:cNvSpPr/>
            <p:nvPr/>
          </p:nvSpPr>
          <p:spPr>
            <a:xfrm>
              <a:off x="7842240" y="1385640"/>
              <a:ext cx="2925000" cy="3057480"/>
            </a:xfrm>
            <a:custGeom>
              <a:avLst/>
              <a:gdLst>
                <a:gd name="textAreaLeft" fmla="*/ 0 w 2925000"/>
                <a:gd name="textAreaRight" fmla="*/ 292536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769;p19"/>
            <p:cNvSpPr/>
            <p:nvPr/>
          </p:nvSpPr>
          <p:spPr>
            <a:xfrm>
              <a:off x="7734240" y="257184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770;p19"/>
            <p:cNvSpPr/>
            <p:nvPr/>
          </p:nvSpPr>
          <p:spPr>
            <a:xfrm>
              <a:off x="7758720" y="155016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1" name="Google Shape;771;p19"/>
          <p:cNvGrpSpPr/>
          <p:nvPr/>
        </p:nvGrpSpPr>
        <p:grpSpPr>
          <a:xfrm>
            <a:off x="4597920" y="-1699200"/>
            <a:ext cx="5579640" cy="3202920"/>
            <a:chOff x="4597920" y="-1699200"/>
            <a:chExt cx="5579640" cy="3202920"/>
          </a:xfrm>
        </p:grpSpPr>
        <p:grpSp>
          <p:nvGrpSpPr>
            <p:cNvPr id="412" name="Google Shape;772;p19"/>
            <p:cNvGrpSpPr/>
            <p:nvPr/>
          </p:nvGrpSpPr>
          <p:grpSpPr>
            <a:xfrm>
              <a:off x="4696200" y="-306720"/>
              <a:ext cx="916200" cy="699840"/>
              <a:chOff x="4696200" y="-306720"/>
              <a:chExt cx="916200" cy="699840"/>
            </a:xfrm>
          </p:grpSpPr>
          <p:sp>
            <p:nvSpPr>
              <p:cNvPr id="413" name="Google Shape;773;p19"/>
              <p:cNvSpPr/>
              <p:nvPr/>
            </p:nvSpPr>
            <p:spPr>
              <a:xfrm>
                <a:off x="4899600" y="-25560"/>
                <a:ext cx="483480" cy="418680"/>
              </a:xfrm>
              <a:custGeom>
                <a:avLst/>
                <a:gdLst>
                  <a:gd name="textAreaLeft" fmla="*/ 0 w 483480"/>
                  <a:gd name="textAreaRight" fmla="*/ 483840 w 483480"/>
                  <a:gd name="textAreaTop" fmla="*/ 0 h 418680"/>
                  <a:gd name="textAreaBottom" fmla="*/ 419040 h 4186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774;p19"/>
              <p:cNvSpPr/>
              <p:nvPr/>
            </p:nvSpPr>
            <p:spPr>
              <a:xfrm>
                <a:off x="4696200" y="-267120"/>
                <a:ext cx="483480" cy="418680"/>
              </a:xfrm>
              <a:custGeom>
                <a:avLst/>
                <a:gdLst>
                  <a:gd name="textAreaLeft" fmla="*/ 0 w 483480"/>
                  <a:gd name="textAreaRight" fmla="*/ 483840 w 483480"/>
                  <a:gd name="textAreaTop" fmla="*/ 0 h 418680"/>
                  <a:gd name="textAreaBottom" fmla="*/ 419040 h 4186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5" name="Google Shape;775;p19"/>
              <p:cNvSpPr/>
              <p:nvPr/>
            </p:nvSpPr>
            <p:spPr>
              <a:xfrm>
                <a:off x="5128920" y="-306720"/>
                <a:ext cx="483480" cy="418680"/>
              </a:xfrm>
              <a:custGeom>
                <a:avLst/>
                <a:gdLst>
                  <a:gd name="textAreaLeft" fmla="*/ 0 w 483480"/>
                  <a:gd name="textAreaRight" fmla="*/ 483840 w 483480"/>
                  <a:gd name="textAreaTop" fmla="*/ 0 h 418680"/>
                  <a:gd name="textAreaBottom" fmla="*/ 419040 h 4186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416" name="Google Shape;776;p19"/>
            <p:cNvPicPr/>
            <p:nvPr/>
          </p:nvPicPr>
          <p:blipFill>
            <a:blip r:embed="rId3"/>
            <a:srcRect l="16959" t="24713" r="7122" b="26173"/>
            <a:stretch/>
          </p:blipFill>
          <p:spPr>
            <a:xfrm>
              <a:off x="5980680" y="-1699200"/>
              <a:ext cx="4196880" cy="3202920"/>
            </a:xfrm>
            <a:prstGeom prst="rect">
              <a:avLst/>
            </a:prstGeom>
            <a:ln w="0">
              <a:noFill/>
            </a:ln>
          </p:spPr>
        </p:pic>
        <p:sp>
          <p:nvSpPr>
            <p:cNvPr id="417" name="Google Shape;777;p19"/>
            <p:cNvSpPr/>
            <p:nvPr/>
          </p:nvSpPr>
          <p:spPr>
            <a:xfrm rot="16200000">
              <a:off x="5359320" y="-12110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778;p19"/>
            <p:cNvSpPr/>
            <p:nvPr/>
          </p:nvSpPr>
          <p:spPr>
            <a:xfrm rot="16200000">
              <a:off x="5358600" y="-105156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19" name="Google Shape;779;p19"/>
            <p:cNvGrpSpPr/>
            <p:nvPr/>
          </p:nvGrpSpPr>
          <p:grpSpPr>
            <a:xfrm>
              <a:off x="8399520" y="57960"/>
              <a:ext cx="1493280" cy="87840"/>
              <a:chOff x="8399520" y="57960"/>
              <a:chExt cx="1493280" cy="87840"/>
            </a:xfrm>
          </p:grpSpPr>
          <p:sp>
            <p:nvSpPr>
              <p:cNvPr id="420" name="Google Shape;780;p19"/>
              <p:cNvSpPr/>
              <p:nvPr/>
            </p:nvSpPr>
            <p:spPr>
              <a:xfrm rot="16200000">
                <a:off x="9140040" y="-606600"/>
                <a:ext cx="12240" cy="1493280"/>
              </a:xfrm>
              <a:custGeom>
                <a:avLst/>
                <a:gdLst>
                  <a:gd name="textAreaLeft" fmla="*/ 0 w 12240"/>
                  <a:gd name="textAreaRight" fmla="*/ 12600 w 12240"/>
                  <a:gd name="textAreaTop" fmla="*/ 0 h 1493280"/>
                  <a:gd name="textAreaBottom" fmla="*/ 1493640 h 149328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781;p19"/>
              <p:cNvSpPr/>
              <p:nvPr/>
            </p:nvSpPr>
            <p:spPr>
              <a:xfrm rot="16200000">
                <a:off x="9140040" y="-682200"/>
                <a:ext cx="12240" cy="1493280"/>
              </a:xfrm>
              <a:custGeom>
                <a:avLst/>
                <a:gdLst>
                  <a:gd name="textAreaLeft" fmla="*/ 0 w 12240"/>
                  <a:gd name="textAreaRight" fmla="*/ 12600 w 12240"/>
                  <a:gd name="textAreaTop" fmla="*/ 0 h 1493280"/>
                  <a:gd name="textAreaBottom" fmla="*/ 1493640 h 149328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782;p19"/>
            <p:cNvGrpSpPr/>
            <p:nvPr/>
          </p:nvGrpSpPr>
          <p:grpSpPr>
            <a:xfrm>
              <a:off x="4695480" y="-185040"/>
              <a:ext cx="254520" cy="254880"/>
              <a:chOff x="4695480" y="-185040"/>
              <a:chExt cx="254520" cy="254880"/>
            </a:xfrm>
          </p:grpSpPr>
          <p:sp>
            <p:nvSpPr>
              <p:cNvPr id="423" name="Google Shape;783;p19"/>
              <p:cNvSpPr/>
              <p:nvPr/>
            </p:nvSpPr>
            <p:spPr>
              <a:xfrm>
                <a:off x="4695480" y="-18504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784;p19"/>
              <p:cNvSpPr/>
              <p:nvPr/>
            </p:nvSpPr>
            <p:spPr>
              <a:xfrm>
                <a:off x="4722840" y="-15768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785;p19"/>
              <p:cNvSpPr/>
              <p:nvPr/>
            </p:nvSpPr>
            <p:spPr>
              <a:xfrm>
                <a:off x="4750560" y="-1299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786;p19"/>
              <p:cNvSpPr/>
              <p:nvPr/>
            </p:nvSpPr>
            <p:spPr>
              <a:xfrm>
                <a:off x="4777920" y="-1026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787;p19"/>
              <p:cNvSpPr/>
              <p:nvPr/>
            </p:nvSpPr>
            <p:spPr>
              <a:xfrm>
                <a:off x="4805280" y="-7488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788;p19"/>
              <p:cNvSpPr/>
              <p:nvPr/>
            </p:nvSpPr>
            <p:spPr>
              <a:xfrm>
                <a:off x="4833000" y="-471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9" name="Google Shape;789;p19"/>
              <p:cNvSpPr/>
              <p:nvPr/>
            </p:nvSpPr>
            <p:spPr>
              <a:xfrm>
                <a:off x="4860360" y="-198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0" name="Google Shape;790;p19"/>
            <p:cNvGrpSpPr/>
            <p:nvPr/>
          </p:nvGrpSpPr>
          <p:grpSpPr>
            <a:xfrm>
              <a:off x="4597920" y="-25560"/>
              <a:ext cx="254880" cy="254520"/>
              <a:chOff x="4597920" y="-25560"/>
              <a:chExt cx="254880" cy="254520"/>
            </a:xfrm>
          </p:grpSpPr>
          <p:sp>
            <p:nvSpPr>
              <p:cNvPr id="431" name="Google Shape;791;p19"/>
              <p:cNvSpPr/>
              <p:nvPr/>
            </p:nvSpPr>
            <p:spPr>
              <a:xfrm>
                <a:off x="4597920" y="-255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792;p19"/>
              <p:cNvSpPr/>
              <p:nvPr/>
            </p:nvSpPr>
            <p:spPr>
              <a:xfrm>
                <a:off x="4625280" y="18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793;p19"/>
              <p:cNvSpPr/>
              <p:nvPr/>
            </p:nvSpPr>
            <p:spPr>
              <a:xfrm>
                <a:off x="4653000" y="291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4" name="Google Shape;794;p19"/>
              <p:cNvSpPr/>
              <p:nvPr/>
            </p:nvSpPr>
            <p:spPr>
              <a:xfrm>
                <a:off x="4680360" y="5688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795;p19"/>
              <p:cNvSpPr/>
              <p:nvPr/>
            </p:nvSpPr>
            <p:spPr>
              <a:xfrm>
                <a:off x="4708080" y="846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796;p19"/>
              <p:cNvSpPr/>
              <p:nvPr/>
            </p:nvSpPr>
            <p:spPr>
              <a:xfrm>
                <a:off x="4735800" y="1119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7" name="Google Shape;797;p19"/>
              <p:cNvSpPr/>
              <p:nvPr/>
            </p:nvSpPr>
            <p:spPr>
              <a:xfrm>
                <a:off x="4763160" y="13932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3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1" name="PlaceHolder 1"/>
          <p:cNvSpPr>
            <a:spLocks noGrp="1"/>
          </p:cNvSpPr>
          <p:nvPr>
            <p:ph type="title"/>
          </p:nvPr>
        </p:nvSpPr>
        <p:spPr>
          <a:xfrm>
            <a:off x="720000" y="2079360"/>
            <a:ext cx="5597640" cy="8413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482" name="PlaceHolder 2"/>
          <p:cNvSpPr>
            <a:spLocks noGrp="1"/>
          </p:cNvSpPr>
          <p:nvPr>
            <p:ph type="title"/>
          </p:nvPr>
        </p:nvSpPr>
        <p:spPr>
          <a:xfrm>
            <a:off x="720000" y="1025640"/>
            <a:ext cx="1702080" cy="993240"/>
          </a:xfrm>
          <a:prstGeom prst="rect">
            <a:avLst/>
          </a:prstGeom>
          <a:noFill/>
          <a:ln w="0">
            <a:noFill/>
          </a:ln>
        </p:spPr>
        <p:txBody>
          <a:bodyPr lIns="91440" tIns="91440" rIns="91440" bIns="91440" anchor="ctr">
            <a:noAutofit/>
          </a:bodyPr>
          <a:lstStyle/>
          <a:p>
            <a:pPr indent="0">
              <a:lnSpc>
                <a:spcPct val="100000"/>
              </a:lnSpc>
              <a:buNone/>
            </a:pPr>
            <a:r>
              <a:rPr lang="fr-FR" sz="6200" b="1" strike="noStrike" spc="-1">
                <a:solidFill>
                  <a:schemeClr val="dk2"/>
                </a:solidFill>
                <a:latin typeface="Poppins"/>
                <a:ea typeface="Poppins"/>
              </a:rPr>
              <a:t>xx%</a:t>
            </a:r>
            <a:endParaRPr lang="fr-FR" sz="6200" b="0" strike="noStrike" spc="-1">
              <a:solidFill>
                <a:schemeClr val="dk1"/>
              </a:solidFill>
              <a:latin typeface="Arial"/>
            </a:endParaRPr>
          </a:p>
        </p:txBody>
      </p:sp>
      <p:grpSp>
        <p:nvGrpSpPr>
          <p:cNvPr id="483" name="Google Shape;99;p3"/>
          <p:cNvGrpSpPr/>
          <p:nvPr/>
        </p:nvGrpSpPr>
        <p:grpSpPr>
          <a:xfrm>
            <a:off x="-538920" y="-1717200"/>
            <a:ext cx="4167000" cy="4161240"/>
            <a:chOff x="-538920" y="-1717200"/>
            <a:chExt cx="4167000" cy="4161240"/>
          </a:xfrm>
        </p:grpSpPr>
        <p:grpSp>
          <p:nvGrpSpPr>
            <p:cNvPr id="484" name="Google Shape;100;p3"/>
            <p:cNvGrpSpPr/>
            <p:nvPr/>
          </p:nvGrpSpPr>
          <p:grpSpPr>
            <a:xfrm>
              <a:off x="-538920" y="-385560"/>
              <a:ext cx="1740960" cy="1288080"/>
              <a:chOff x="-538920" y="-385560"/>
              <a:chExt cx="1740960" cy="1288080"/>
            </a:xfrm>
          </p:grpSpPr>
          <p:sp>
            <p:nvSpPr>
              <p:cNvPr id="485" name="Google Shape;101;p3"/>
              <p:cNvSpPr/>
              <p:nvPr/>
            </p:nvSpPr>
            <p:spPr>
              <a:xfrm rot="2700000">
                <a:off x="-360000" y="-186840"/>
                <a:ext cx="930600" cy="891000"/>
              </a:xfrm>
              <a:custGeom>
                <a:avLst/>
                <a:gdLst>
                  <a:gd name="textAreaLeft" fmla="*/ 0 w 930600"/>
                  <a:gd name="textAreaRight" fmla="*/ 930960 w 930600"/>
                  <a:gd name="textAreaTop" fmla="*/ 0 h 891000"/>
                  <a:gd name="textAreaBottom" fmla="*/ 891360 h 89100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6" name="Google Shape;102;p3"/>
              <p:cNvSpPr/>
              <p:nvPr/>
            </p:nvSpPr>
            <p:spPr>
              <a:xfrm rot="2700000">
                <a:off x="92520" y="-186840"/>
                <a:ext cx="930600" cy="891000"/>
              </a:xfrm>
              <a:custGeom>
                <a:avLst/>
                <a:gdLst>
                  <a:gd name="textAreaLeft" fmla="*/ 0 w 930600"/>
                  <a:gd name="textAreaRight" fmla="*/ 930960 w 930600"/>
                  <a:gd name="textAreaTop" fmla="*/ 0 h 891000"/>
                  <a:gd name="textAreaBottom" fmla="*/ 891360 h 89100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7" name="Google Shape;103;p3"/>
            <p:cNvGrpSpPr/>
            <p:nvPr/>
          </p:nvGrpSpPr>
          <p:grpSpPr>
            <a:xfrm>
              <a:off x="201240" y="-185040"/>
              <a:ext cx="207720" cy="1824480"/>
              <a:chOff x="201240" y="-185040"/>
              <a:chExt cx="207720" cy="1824480"/>
            </a:xfrm>
          </p:grpSpPr>
          <p:sp>
            <p:nvSpPr>
              <p:cNvPr id="488" name="Google Shape;104;p3"/>
              <p:cNvSpPr/>
              <p:nvPr/>
            </p:nvSpPr>
            <p:spPr>
              <a:xfrm>
                <a:off x="201240" y="-185040"/>
                <a:ext cx="12240" cy="1824480"/>
              </a:xfrm>
              <a:custGeom>
                <a:avLst/>
                <a:gdLst>
                  <a:gd name="textAreaLeft" fmla="*/ 0 w 12240"/>
                  <a:gd name="textAreaRight" fmla="*/ 12600 w 12240"/>
                  <a:gd name="textAreaTop" fmla="*/ 0 h 1824480"/>
                  <a:gd name="textAreaBottom" fmla="*/ 1824840 h 182448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105;p3"/>
              <p:cNvSpPr/>
              <p:nvPr/>
            </p:nvSpPr>
            <p:spPr>
              <a:xfrm>
                <a:off x="396720" y="-185040"/>
                <a:ext cx="12240" cy="1824480"/>
              </a:xfrm>
              <a:custGeom>
                <a:avLst/>
                <a:gdLst>
                  <a:gd name="textAreaLeft" fmla="*/ 0 w 12240"/>
                  <a:gd name="textAreaRight" fmla="*/ 12600 w 12240"/>
                  <a:gd name="textAreaTop" fmla="*/ 0 h 1824480"/>
                  <a:gd name="textAreaBottom" fmla="*/ 1824840 h 182448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0" name="Google Shape;106;p3"/>
            <p:cNvGrpSpPr/>
            <p:nvPr/>
          </p:nvGrpSpPr>
          <p:grpSpPr>
            <a:xfrm>
              <a:off x="396720" y="-169920"/>
              <a:ext cx="699120" cy="478080"/>
              <a:chOff x="396720" y="-169920"/>
              <a:chExt cx="699120" cy="478080"/>
            </a:xfrm>
          </p:grpSpPr>
          <p:grpSp>
            <p:nvGrpSpPr>
              <p:cNvPr id="491" name="Google Shape;107;p3"/>
              <p:cNvGrpSpPr/>
              <p:nvPr/>
            </p:nvGrpSpPr>
            <p:grpSpPr>
              <a:xfrm>
                <a:off x="396720" y="-169920"/>
                <a:ext cx="478080" cy="478080"/>
                <a:chOff x="396720" y="-169920"/>
                <a:chExt cx="478080" cy="478080"/>
              </a:xfrm>
            </p:grpSpPr>
            <p:sp>
              <p:nvSpPr>
                <p:cNvPr id="492" name="Google Shape;108;p3"/>
                <p:cNvSpPr/>
                <p:nvPr/>
              </p:nvSpPr>
              <p:spPr>
                <a:xfrm rot="2700000">
                  <a:off x="462960" y="-9612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93" name="Google Shape;109;p3"/>
                <p:cNvGrpSpPr/>
                <p:nvPr/>
              </p:nvGrpSpPr>
              <p:grpSpPr>
                <a:xfrm>
                  <a:off x="441720" y="-68760"/>
                  <a:ext cx="387360" cy="222840"/>
                  <a:chOff x="441720" y="-68760"/>
                  <a:chExt cx="387360" cy="222840"/>
                </a:xfrm>
              </p:grpSpPr>
              <p:sp>
                <p:nvSpPr>
                  <p:cNvPr id="494" name="Google Shape;110;p3"/>
                  <p:cNvSpPr/>
                  <p:nvPr/>
                </p:nvSpPr>
                <p:spPr>
                  <a:xfrm rot="2700000">
                    <a:off x="474480" y="-36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5" name="Google Shape;111;p3"/>
                  <p:cNvSpPr/>
                  <p:nvPr/>
                </p:nvSpPr>
                <p:spPr>
                  <a:xfrm rot="2700000">
                    <a:off x="556560" y="-36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112;p3"/>
                  <p:cNvSpPr/>
                  <p:nvPr/>
                </p:nvSpPr>
                <p:spPr>
                  <a:xfrm rot="2700000">
                    <a:off x="597600" y="-36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7" name="Google Shape;113;p3"/>
                  <p:cNvSpPr/>
                  <p:nvPr/>
                </p:nvSpPr>
                <p:spPr>
                  <a:xfrm rot="2700000">
                    <a:off x="515520" y="-36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114;p3"/>
                  <p:cNvSpPr/>
                  <p:nvPr/>
                </p:nvSpPr>
                <p:spPr>
                  <a:xfrm rot="2700000">
                    <a:off x="638640" y="-36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99" name="Google Shape;115;p3"/>
              <p:cNvSpPr/>
              <p:nvPr/>
            </p:nvSpPr>
            <p:spPr>
              <a:xfrm rot="18900000">
                <a:off x="727920" y="-9000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00" name="Google Shape;116;p3"/>
            <p:cNvGrpSpPr/>
            <p:nvPr/>
          </p:nvGrpSpPr>
          <p:grpSpPr>
            <a:xfrm>
              <a:off x="911160" y="-133200"/>
              <a:ext cx="591840" cy="404640"/>
              <a:chOff x="911160" y="-133200"/>
              <a:chExt cx="591840" cy="404640"/>
            </a:xfrm>
          </p:grpSpPr>
          <p:grpSp>
            <p:nvGrpSpPr>
              <p:cNvPr id="501" name="Google Shape;117;p3"/>
              <p:cNvGrpSpPr/>
              <p:nvPr/>
            </p:nvGrpSpPr>
            <p:grpSpPr>
              <a:xfrm>
                <a:off x="911160" y="-133200"/>
                <a:ext cx="404640" cy="404640"/>
                <a:chOff x="911160" y="-133200"/>
                <a:chExt cx="404640" cy="404640"/>
              </a:xfrm>
            </p:grpSpPr>
            <p:sp>
              <p:nvSpPr>
                <p:cNvPr id="502" name="Google Shape;118;p3"/>
                <p:cNvSpPr/>
                <p:nvPr/>
              </p:nvSpPr>
              <p:spPr>
                <a:xfrm rot="2700000">
                  <a:off x="967320" y="-70560"/>
                  <a:ext cx="292320" cy="280080"/>
                </a:xfrm>
                <a:custGeom>
                  <a:avLst/>
                  <a:gdLst>
                    <a:gd name="textAreaLeft" fmla="*/ 0 w 292320"/>
                    <a:gd name="textAreaRight" fmla="*/ 292680 w 292320"/>
                    <a:gd name="textAreaTop" fmla="*/ 0 h 280080"/>
                    <a:gd name="textAreaBottom" fmla="*/ 280440 h 2800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03" name="Google Shape;119;p3"/>
                <p:cNvGrpSpPr/>
                <p:nvPr/>
              </p:nvGrpSpPr>
              <p:grpSpPr>
                <a:xfrm>
                  <a:off x="948960" y="-47880"/>
                  <a:ext cx="327600" cy="189360"/>
                  <a:chOff x="948960" y="-47880"/>
                  <a:chExt cx="327600" cy="189360"/>
                </a:xfrm>
              </p:grpSpPr>
              <p:sp>
                <p:nvSpPr>
                  <p:cNvPr id="504" name="Google Shape;120;p3"/>
                  <p:cNvSpPr/>
                  <p:nvPr/>
                </p:nvSpPr>
                <p:spPr>
                  <a:xfrm rot="2700000">
                    <a:off x="976320" y="-2016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5" name="Google Shape;121;p3"/>
                  <p:cNvSpPr/>
                  <p:nvPr/>
                </p:nvSpPr>
                <p:spPr>
                  <a:xfrm rot="2700000">
                    <a:off x="1046160" y="-2016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6" name="Google Shape;122;p3"/>
                  <p:cNvSpPr/>
                  <p:nvPr/>
                </p:nvSpPr>
                <p:spPr>
                  <a:xfrm rot="2700000">
                    <a:off x="1080720" y="-2016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123;p3"/>
                  <p:cNvSpPr/>
                  <p:nvPr/>
                </p:nvSpPr>
                <p:spPr>
                  <a:xfrm rot="2700000">
                    <a:off x="1011240" y="-1980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124;p3"/>
                  <p:cNvSpPr/>
                  <p:nvPr/>
                </p:nvSpPr>
                <p:spPr>
                  <a:xfrm rot="2700000">
                    <a:off x="1115280" y="-1980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09" name="Google Shape;125;p3"/>
              <p:cNvSpPr/>
              <p:nvPr/>
            </p:nvSpPr>
            <p:spPr>
              <a:xfrm rot="18900000">
                <a:off x="1191240" y="-65520"/>
                <a:ext cx="274680" cy="218160"/>
              </a:xfrm>
              <a:custGeom>
                <a:avLst/>
                <a:gdLst>
                  <a:gd name="textAreaLeft" fmla="*/ 0 w 274680"/>
                  <a:gd name="textAreaRight" fmla="*/ 275040 w 274680"/>
                  <a:gd name="textAreaTop" fmla="*/ 0 h 218160"/>
                  <a:gd name="textAreaBottom" fmla="*/ 218520 h 2181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0" name="Google Shape;126;p3"/>
            <p:cNvGrpSpPr/>
            <p:nvPr/>
          </p:nvGrpSpPr>
          <p:grpSpPr>
            <a:xfrm>
              <a:off x="-44640" y="488160"/>
              <a:ext cx="699120" cy="478080"/>
              <a:chOff x="-44640" y="488160"/>
              <a:chExt cx="699120" cy="478080"/>
            </a:xfrm>
          </p:grpSpPr>
          <p:grpSp>
            <p:nvGrpSpPr>
              <p:cNvPr id="511" name="Google Shape;127;p3"/>
              <p:cNvGrpSpPr/>
              <p:nvPr/>
            </p:nvGrpSpPr>
            <p:grpSpPr>
              <a:xfrm>
                <a:off x="-44640" y="488160"/>
                <a:ext cx="478080" cy="478080"/>
                <a:chOff x="-44640" y="488160"/>
                <a:chExt cx="478080" cy="478080"/>
              </a:xfrm>
            </p:grpSpPr>
            <p:sp>
              <p:nvSpPr>
                <p:cNvPr id="512" name="Google Shape;128;p3"/>
                <p:cNvSpPr/>
                <p:nvPr/>
              </p:nvSpPr>
              <p:spPr>
                <a:xfrm rot="2700000">
                  <a:off x="21600" y="56160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13" name="Google Shape;129;p3"/>
                <p:cNvGrpSpPr/>
                <p:nvPr/>
              </p:nvGrpSpPr>
              <p:grpSpPr>
                <a:xfrm>
                  <a:off x="0" y="588960"/>
                  <a:ext cx="387360" cy="222840"/>
                  <a:chOff x="0" y="588960"/>
                  <a:chExt cx="387360" cy="222840"/>
                </a:xfrm>
              </p:grpSpPr>
              <p:sp>
                <p:nvSpPr>
                  <p:cNvPr id="514" name="Google Shape;130;p3"/>
                  <p:cNvSpPr/>
                  <p:nvPr/>
                </p:nvSpPr>
                <p:spPr>
                  <a:xfrm rot="2700000">
                    <a:off x="32400" y="621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131;p3"/>
                  <p:cNvSpPr/>
                  <p:nvPr/>
                </p:nvSpPr>
                <p:spPr>
                  <a:xfrm rot="2700000">
                    <a:off x="114840" y="621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6" name="Google Shape;132;p3"/>
                  <p:cNvSpPr/>
                  <p:nvPr/>
                </p:nvSpPr>
                <p:spPr>
                  <a:xfrm rot="2700000">
                    <a:off x="155520" y="621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133;p3"/>
                  <p:cNvSpPr/>
                  <p:nvPr/>
                </p:nvSpPr>
                <p:spPr>
                  <a:xfrm rot="2700000">
                    <a:off x="73440" y="621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134;p3"/>
                  <p:cNvSpPr/>
                  <p:nvPr/>
                </p:nvSpPr>
                <p:spPr>
                  <a:xfrm rot="2700000">
                    <a:off x="196920" y="621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19" name="Google Shape;135;p3"/>
              <p:cNvSpPr/>
              <p:nvPr/>
            </p:nvSpPr>
            <p:spPr>
              <a:xfrm rot="18900000">
                <a:off x="286560" y="56736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0" name="Google Shape;136;p3"/>
            <p:cNvGrpSpPr/>
            <p:nvPr/>
          </p:nvGrpSpPr>
          <p:grpSpPr>
            <a:xfrm>
              <a:off x="-293760" y="-1717200"/>
              <a:ext cx="3921840" cy="4161240"/>
              <a:chOff x="-293760" y="-1717200"/>
              <a:chExt cx="3921840" cy="4161240"/>
            </a:xfrm>
          </p:grpSpPr>
          <p:sp>
            <p:nvSpPr>
              <p:cNvPr id="521" name="Google Shape;137;p3"/>
              <p:cNvSpPr/>
              <p:nvPr/>
            </p:nvSpPr>
            <p:spPr>
              <a:xfrm rot="13500000">
                <a:off x="613800" y="-1485720"/>
                <a:ext cx="1997640" cy="3242880"/>
              </a:xfrm>
              <a:custGeom>
                <a:avLst/>
                <a:gdLst>
                  <a:gd name="textAreaLeft" fmla="*/ 0 w 1997640"/>
                  <a:gd name="textAreaRight" fmla="*/ 1998000 w 1997640"/>
                  <a:gd name="textAreaTop" fmla="*/ 0 h 3242880"/>
                  <a:gd name="textAreaBottom" fmla="*/ 3243240 h 324288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138;p3"/>
              <p:cNvSpPr/>
              <p:nvPr/>
            </p:nvSpPr>
            <p:spPr>
              <a:xfrm rot="13500000">
                <a:off x="164520" y="-283680"/>
                <a:ext cx="1852920" cy="1936800"/>
              </a:xfrm>
              <a:custGeom>
                <a:avLst/>
                <a:gdLst>
                  <a:gd name="textAreaLeft" fmla="*/ 0 w 1852920"/>
                  <a:gd name="textAreaRight" fmla="*/ 1853280 w 1852920"/>
                  <a:gd name="textAreaTop" fmla="*/ 0 h 1936800"/>
                  <a:gd name="textAreaBottom" fmla="*/ 1937160 h 193680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139;p3"/>
              <p:cNvSpPr/>
              <p:nvPr/>
            </p:nvSpPr>
            <p:spPr>
              <a:xfrm rot="13500000">
                <a:off x="398160" y="-1020960"/>
                <a:ext cx="2538000" cy="3008520"/>
              </a:xfrm>
              <a:custGeom>
                <a:avLst/>
                <a:gdLst>
                  <a:gd name="textAreaLeft" fmla="*/ 0 w 2538000"/>
                  <a:gd name="textAreaRight" fmla="*/ 2538360 w 2538000"/>
                  <a:gd name="textAreaTop" fmla="*/ 0 h 3008520"/>
                  <a:gd name="textAreaBottom" fmla="*/ 3008880 h 300852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2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16" name="PlaceHolder 1"/>
          <p:cNvSpPr>
            <a:spLocks noGrp="1"/>
          </p:cNvSpPr>
          <p:nvPr>
            <p:ph type="title"/>
          </p:nvPr>
        </p:nvSpPr>
        <p:spPr>
          <a:xfrm>
            <a:off x="1157400" y="494640"/>
            <a:ext cx="5126400" cy="1058400"/>
          </a:xfrm>
          <a:prstGeom prst="rect">
            <a:avLst/>
          </a:prstGeom>
          <a:noFill/>
          <a:ln w="0">
            <a:noFill/>
          </a:ln>
        </p:spPr>
        <p:txBody>
          <a:bodyPr lIns="91440" tIns="91440" rIns="91440" bIns="91440" anchor="t">
            <a:noAutofit/>
          </a:bodyPr>
          <a:lstStyle/>
          <a:p>
            <a:pPr indent="0">
              <a:buNone/>
            </a:pPr>
            <a:r>
              <a:rPr lang="fr-FR" sz="6500" b="0" strike="noStrike" spc="-1">
                <a:solidFill>
                  <a:schemeClr val="dk1"/>
                </a:solidFill>
                <a:latin typeface="Arial"/>
              </a:rPr>
              <a:t>Click to edit the title text format</a:t>
            </a:r>
          </a:p>
        </p:txBody>
      </p:sp>
      <p:grpSp>
        <p:nvGrpSpPr>
          <p:cNvPr id="917" name="Google Shape;1283;p29"/>
          <p:cNvGrpSpPr/>
          <p:nvPr/>
        </p:nvGrpSpPr>
        <p:grpSpPr>
          <a:xfrm>
            <a:off x="-291600" y="-494280"/>
            <a:ext cx="1448280" cy="2238120"/>
            <a:chOff x="-291600" y="-494280"/>
            <a:chExt cx="1448280" cy="2238120"/>
          </a:xfrm>
        </p:grpSpPr>
        <p:grpSp>
          <p:nvGrpSpPr>
            <p:cNvPr id="918" name="Google Shape;1284;p29"/>
            <p:cNvGrpSpPr/>
            <p:nvPr/>
          </p:nvGrpSpPr>
          <p:grpSpPr>
            <a:xfrm>
              <a:off x="-258120" y="-241560"/>
              <a:ext cx="981360" cy="1985400"/>
              <a:chOff x="-258120" y="-241560"/>
              <a:chExt cx="981360" cy="1985400"/>
            </a:xfrm>
          </p:grpSpPr>
          <p:sp>
            <p:nvSpPr>
              <p:cNvPr id="919" name="Google Shape;1285;p29"/>
              <p:cNvSpPr/>
              <p:nvPr/>
            </p:nvSpPr>
            <p:spPr>
              <a:xfrm rot="10800000">
                <a:off x="-257760" y="-241560"/>
                <a:ext cx="844200" cy="1985040"/>
              </a:xfrm>
              <a:custGeom>
                <a:avLst/>
                <a:gdLst>
                  <a:gd name="textAreaLeft" fmla="*/ 0 w 844200"/>
                  <a:gd name="textAreaRight" fmla="*/ 844560 w 844200"/>
                  <a:gd name="textAreaTop" fmla="*/ 0 h 1985040"/>
                  <a:gd name="textAreaBottom" fmla="*/ 1985400 h 198504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0" name="Google Shape;1286;p29"/>
              <p:cNvSpPr/>
              <p:nvPr/>
            </p:nvSpPr>
            <p:spPr>
              <a:xfrm rot="10800000">
                <a:off x="-120600" y="-241200"/>
                <a:ext cx="844200" cy="1985040"/>
              </a:xfrm>
              <a:custGeom>
                <a:avLst/>
                <a:gdLst>
                  <a:gd name="textAreaLeft" fmla="*/ 0 w 844200"/>
                  <a:gd name="textAreaRight" fmla="*/ 844560 w 844200"/>
                  <a:gd name="textAreaTop" fmla="*/ 0 h 1985040"/>
                  <a:gd name="textAreaBottom" fmla="*/ 1985400 h 198504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21" name="Google Shape;1287;p29"/>
            <p:cNvGrpSpPr/>
            <p:nvPr/>
          </p:nvGrpSpPr>
          <p:grpSpPr>
            <a:xfrm>
              <a:off x="381600" y="794520"/>
              <a:ext cx="699120" cy="478080"/>
              <a:chOff x="381600" y="794520"/>
              <a:chExt cx="699120" cy="478080"/>
            </a:xfrm>
          </p:grpSpPr>
          <p:grpSp>
            <p:nvGrpSpPr>
              <p:cNvPr id="922" name="Google Shape;1288;p29"/>
              <p:cNvGrpSpPr/>
              <p:nvPr/>
            </p:nvGrpSpPr>
            <p:grpSpPr>
              <a:xfrm>
                <a:off x="381600" y="794520"/>
                <a:ext cx="478080" cy="478080"/>
                <a:chOff x="381600" y="794520"/>
                <a:chExt cx="478080" cy="478080"/>
              </a:xfrm>
            </p:grpSpPr>
            <p:sp>
              <p:nvSpPr>
                <p:cNvPr id="923" name="Google Shape;1289;p29"/>
                <p:cNvSpPr/>
                <p:nvPr/>
              </p:nvSpPr>
              <p:spPr>
                <a:xfrm rot="2700000">
                  <a:off x="447840" y="86796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24" name="Google Shape;1290;p29"/>
                <p:cNvGrpSpPr/>
                <p:nvPr/>
              </p:nvGrpSpPr>
              <p:grpSpPr>
                <a:xfrm>
                  <a:off x="426600" y="895680"/>
                  <a:ext cx="387360" cy="222840"/>
                  <a:chOff x="426600" y="895680"/>
                  <a:chExt cx="387360" cy="222840"/>
                </a:xfrm>
              </p:grpSpPr>
              <p:sp>
                <p:nvSpPr>
                  <p:cNvPr id="925" name="Google Shape;1291;p29"/>
                  <p:cNvSpPr/>
                  <p:nvPr/>
                </p:nvSpPr>
                <p:spPr>
                  <a:xfrm rot="2700000">
                    <a:off x="459360" y="92808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6" name="Google Shape;1292;p29"/>
                  <p:cNvSpPr/>
                  <p:nvPr/>
                </p:nvSpPr>
                <p:spPr>
                  <a:xfrm rot="2700000">
                    <a:off x="500400" y="92808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7" name="Google Shape;1293;p29"/>
                  <p:cNvSpPr/>
                  <p:nvPr/>
                </p:nvSpPr>
                <p:spPr>
                  <a:xfrm rot="2700000">
                    <a:off x="541440" y="92808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294;p29"/>
                  <p:cNvSpPr/>
                  <p:nvPr/>
                </p:nvSpPr>
                <p:spPr>
                  <a:xfrm rot="2700000">
                    <a:off x="582480" y="92808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295;p29"/>
                  <p:cNvSpPr/>
                  <p:nvPr/>
                </p:nvSpPr>
                <p:spPr>
                  <a:xfrm rot="2700000">
                    <a:off x="623520" y="92808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930" name="Google Shape;1296;p29"/>
              <p:cNvSpPr/>
              <p:nvPr/>
            </p:nvSpPr>
            <p:spPr>
              <a:xfrm rot="18900000">
                <a:off x="712800" y="87408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31" name="Google Shape;1297;p29"/>
            <p:cNvGrpSpPr/>
            <p:nvPr/>
          </p:nvGrpSpPr>
          <p:grpSpPr>
            <a:xfrm>
              <a:off x="-291600" y="-494280"/>
              <a:ext cx="1047240" cy="1351080"/>
              <a:chOff x="-291600" y="-494280"/>
              <a:chExt cx="1047240" cy="1351080"/>
            </a:xfrm>
          </p:grpSpPr>
          <p:sp>
            <p:nvSpPr>
              <p:cNvPr id="932" name="Google Shape;1298;p29"/>
              <p:cNvSpPr/>
              <p:nvPr/>
            </p:nvSpPr>
            <p:spPr>
              <a:xfrm rot="13500000">
                <a:off x="55080" y="15948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3" name="Google Shape;1299;p29"/>
              <p:cNvSpPr/>
              <p:nvPr/>
            </p:nvSpPr>
            <p:spPr>
              <a:xfrm rot="13500000">
                <a:off x="-20520" y="-2448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300;p29"/>
              <p:cNvSpPr/>
              <p:nvPr/>
            </p:nvSpPr>
            <p:spPr>
              <a:xfrm rot="13500000">
                <a:off x="-96840" y="-18864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5" name="Google Shape;1301;p29"/>
              <p:cNvSpPr/>
              <p:nvPr/>
            </p:nvSpPr>
            <p:spPr>
              <a:xfrm rot="13500000">
                <a:off x="-173160" y="-37296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36" name="Google Shape;1302;p29"/>
            <p:cNvGrpSpPr/>
            <p:nvPr/>
          </p:nvGrpSpPr>
          <p:grpSpPr>
            <a:xfrm>
              <a:off x="457560" y="455040"/>
              <a:ext cx="699120" cy="478080"/>
              <a:chOff x="457560" y="455040"/>
              <a:chExt cx="699120" cy="478080"/>
            </a:xfrm>
          </p:grpSpPr>
          <p:grpSp>
            <p:nvGrpSpPr>
              <p:cNvPr id="937" name="Google Shape;1303;p29"/>
              <p:cNvGrpSpPr/>
              <p:nvPr/>
            </p:nvGrpSpPr>
            <p:grpSpPr>
              <a:xfrm>
                <a:off x="457560" y="455040"/>
                <a:ext cx="478080" cy="478080"/>
                <a:chOff x="457560" y="455040"/>
                <a:chExt cx="478080" cy="478080"/>
              </a:xfrm>
            </p:grpSpPr>
            <p:sp>
              <p:nvSpPr>
                <p:cNvPr id="938" name="Google Shape;1304;p29"/>
                <p:cNvSpPr/>
                <p:nvPr/>
              </p:nvSpPr>
              <p:spPr>
                <a:xfrm rot="2700000">
                  <a:off x="523800" y="52848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39" name="Google Shape;1305;p29"/>
                <p:cNvGrpSpPr/>
                <p:nvPr/>
              </p:nvGrpSpPr>
              <p:grpSpPr>
                <a:xfrm>
                  <a:off x="502200" y="556200"/>
                  <a:ext cx="387360" cy="222840"/>
                  <a:chOff x="502200" y="556200"/>
                  <a:chExt cx="387360" cy="222840"/>
                </a:xfrm>
              </p:grpSpPr>
              <p:sp>
                <p:nvSpPr>
                  <p:cNvPr id="940" name="Google Shape;1306;p29"/>
                  <p:cNvSpPr/>
                  <p:nvPr/>
                </p:nvSpPr>
                <p:spPr>
                  <a:xfrm rot="2700000">
                    <a:off x="534960" y="5886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1" name="Google Shape;1307;p29"/>
                  <p:cNvSpPr/>
                  <p:nvPr/>
                </p:nvSpPr>
                <p:spPr>
                  <a:xfrm rot="2700000">
                    <a:off x="576000" y="5886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308;p29"/>
                  <p:cNvSpPr/>
                  <p:nvPr/>
                </p:nvSpPr>
                <p:spPr>
                  <a:xfrm rot="2700000">
                    <a:off x="617040" y="5886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3" name="Google Shape;1309;p29"/>
                  <p:cNvSpPr/>
                  <p:nvPr/>
                </p:nvSpPr>
                <p:spPr>
                  <a:xfrm rot="2700000">
                    <a:off x="658080" y="5886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310;p29"/>
                  <p:cNvSpPr/>
                  <p:nvPr/>
                </p:nvSpPr>
                <p:spPr>
                  <a:xfrm rot="2700000">
                    <a:off x="699120" y="5886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945" name="Google Shape;1311;p29"/>
              <p:cNvSpPr/>
              <p:nvPr/>
            </p:nvSpPr>
            <p:spPr>
              <a:xfrm rot="18900000">
                <a:off x="788760" y="53460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6" name="Google Shape;1312;p29"/>
            <p:cNvGrpSpPr/>
            <p:nvPr/>
          </p:nvGrpSpPr>
          <p:grpSpPr>
            <a:xfrm>
              <a:off x="-46800" y="511560"/>
              <a:ext cx="699120" cy="478080"/>
              <a:chOff x="-46800" y="511560"/>
              <a:chExt cx="699120" cy="478080"/>
            </a:xfrm>
          </p:grpSpPr>
          <p:grpSp>
            <p:nvGrpSpPr>
              <p:cNvPr id="947" name="Google Shape;1313;p29"/>
              <p:cNvGrpSpPr/>
              <p:nvPr/>
            </p:nvGrpSpPr>
            <p:grpSpPr>
              <a:xfrm>
                <a:off x="-46800" y="511560"/>
                <a:ext cx="478080" cy="478080"/>
                <a:chOff x="-46800" y="511560"/>
                <a:chExt cx="478080" cy="478080"/>
              </a:xfrm>
            </p:grpSpPr>
            <p:sp>
              <p:nvSpPr>
                <p:cNvPr id="948" name="Google Shape;1314;p29"/>
                <p:cNvSpPr/>
                <p:nvPr/>
              </p:nvSpPr>
              <p:spPr>
                <a:xfrm rot="2700000">
                  <a:off x="19440" y="58500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49" name="Google Shape;1315;p29"/>
                <p:cNvGrpSpPr/>
                <p:nvPr/>
              </p:nvGrpSpPr>
              <p:grpSpPr>
                <a:xfrm>
                  <a:off x="-1800" y="612360"/>
                  <a:ext cx="387360" cy="223200"/>
                  <a:chOff x="-1800" y="612360"/>
                  <a:chExt cx="387360" cy="223200"/>
                </a:xfrm>
              </p:grpSpPr>
              <p:sp>
                <p:nvSpPr>
                  <p:cNvPr id="950" name="Google Shape;1316;p29"/>
                  <p:cNvSpPr/>
                  <p:nvPr/>
                </p:nvSpPr>
                <p:spPr>
                  <a:xfrm rot="2700000">
                    <a:off x="30600" y="6447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1" name="Google Shape;1317;p29"/>
                  <p:cNvSpPr/>
                  <p:nvPr/>
                </p:nvSpPr>
                <p:spPr>
                  <a:xfrm rot="2700000">
                    <a:off x="71640" y="6451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2" name="Google Shape;1318;p29"/>
                  <p:cNvSpPr/>
                  <p:nvPr/>
                </p:nvSpPr>
                <p:spPr>
                  <a:xfrm rot="2700000">
                    <a:off x="112680" y="6447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3" name="Google Shape;1319;p29"/>
                  <p:cNvSpPr/>
                  <p:nvPr/>
                </p:nvSpPr>
                <p:spPr>
                  <a:xfrm rot="2700000">
                    <a:off x="153720" y="6447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4" name="Google Shape;1320;p29"/>
                  <p:cNvSpPr/>
                  <p:nvPr/>
                </p:nvSpPr>
                <p:spPr>
                  <a:xfrm rot="2700000">
                    <a:off x="195120" y="6451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955" name="Google Shape;1321;p29"/>
              <p:cNvSpPr/>
              <p:nvPr/>
            </p:nvSpPr>
            <p:spPr>
              <a:xfrm rot="18900000">
                <a:off x="284400" y="59076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56" name="Google Shape;1322;p29"/>
          <p:cNvGrpSpPr/>
          <p:nvPr/>
        </p:nvGrpSpPr>
        <p:grpSpPr>
          <a:xfrm>
            <a:off x="2660400" y="4275720"/>
            <a:ext cx="4950720" cy="2991960"/>
            <a:chOff x="2660400" y="4275720"/>
            <a:chExt cx="4950720" cy="2991960"/>
          </a:xfrm>
        </p:grpSpPr>
        <p:pic>
          <p:nvPicPr>
            <p:cNvPr id="957" name="Google Shape;1323;p29"/>
            <p:cNvPicPr/>
            <p:nvPr/>
          </p:nvPicPr>
          <p:blipFill>
            <a:blip r:embed="rId3"/>
            <a:srcRect l="16959" t="24713" r="7122" b="26173"/>
            <a:stretch/>
          </p:blipFill>
          <p:spPr>
            <a:xfrm rot="10800000">
              <a:off x="2660400" y="4275720"/>
              <a:ext cx="3548520" cy="2991960"/>
            </a:xfrm>
            <a:prstGeom prst="rect">
              <a:avLst/>
            </a:prstGeom>
            <a:ln w="0">
              <a:noFill/>
            </a:ln>
          </p:spPr>
        </p:pic>
        <p:grpSp>
          <p:nvGrpSpPr>
            <p:cNvPr id="958" name="Google Shape;1324;p29"/>
            <p:cNvGrpSpPr/>
            <p:nvPr/>
          </p:nvGrpSpPr>
          <p:grpSpPr>
            <a:xfrm>
              <a:off x="2952720" y="4719240"/>
              <a:ext cx="1517400" cy="906480"/>
              <a:chOff x="2952720" y="4719240"/>
              <a:chExt cx="1517400" cy="906480"/>
            </a:xfrm>
          </p:grpSpPr>
          <p:sp>
            <p:nvSpPr>
              <p:cNvPr id="959" name="Google Shape;1325;p29"/>
              <p:cNvSpPr/>
              <p:nvPr/>
            </p:nvSpPr>
            <p:spPr>
              <a:xfrm>
                <a:off x="2952720" y="477828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0" name="Google Shape;1326;p29"/>
              <p:cNvSpPr/>
              <p:nvPr/>
            </p:nvSpPr>
            <p:spPr>
              <a:xfrm>
                <a:off x="3530880" y="4835160"/>
                <a:ext cx="339840" cy="325440"/>
              </a:xfrm>
              <a:custGeom>
                <a:avLst/>
                <a:gdLst>
                  <a:gd name="textAreaLeft" fmla="*/ 0 w 339840"/>
                  <a:gd name="textAreaRight" fmla="*/ 340200 w 339840"/>
                  <a:gd name="textAreaTop" fmla="*/ 0 h 325440"/>
                  <a:gd name="textAreaBottom" fmla="*/ 325800 h 3254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1" name="Google Shape;1327;p29"/>
              <p:cNvSpPr/>
              <p:nvPr/>
            </p:nvSpPr>
            <p:spPr>
              <a:xfrm>
                <a:off x="3409920" y="506880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2" name="Google Shape;1328;p29"/>
              <p:cNvSpPr/>
              <p:nvPr/>
            </p:nvSpPr>
            <p:spPr>
              <a:xfrm>
                <a:off x="3888360" y="471924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3" name="Google Shape;1329;p29"/>
            <p:cNvGrpSpPr/>
            <p:nvPr/>
          </p:nvGrpSpPr>
          <p:grpSpPr>
            <a:xfrm>
              <a:off x="4778280" y="4462560"/>
              <a:ext cx="2832840" cy="1420560"/>
              <a:chOff x="4778280" y="4462560"/>
              <a:chExt cx="2832840" cy="1420560"/>
            </a:xfrm>
          </p:grpSpPr>
          <p:sp>
            <p:nvSpPr>
              <p:cNvPr id="964" name="Google Shape;1330;p29"/>
              <p:cNvSpPr/>
              <p:nvPr/>
            </p:nvSpPr>
            <p:spPr>
              <a:xfrm rot="16200000">
                <a:off x="5484240" y="375624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EB9109"/>
                  </a:gs>
                  <a:gs pos="40000">
                    <a:srgbClr val="FF9900">
                      <a:alpha val="41000"/>
                    </a:srgbClr>
                  </a:gs>
                  <a:gs pos="100000">
                    <a:srgbClr val="FFFFFF">
                      <a:alpha val="0"/>
                    </a:srgbClr>
                  </a:gs>
                </a:gsLst>
                <a:lin ang="134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65" name="Google Shape;1331;p29"/>
              <p:cNvGrpSpPr/>
              <p:nvPr/>
            </p:nvGrpSpPr>
            <p:grpSpPr>
              <a:xfrm>
                <a:off x="6455160" y="5174280"/>
                <a:ext cx="161640" cy="161640"/>
                <a:chOff x="6455160" y="5174280"/>
                <a:chExt cx="161640" cy="161640"/>
              </a:xfrm>
            </p:grpSpPr>
            <p:sp>
              <p:nvSpPr>
                <p:cNvPr id="966" name="Google Shape;1332;p29"/>
                <p:cNvSpPr/>
                <p:nvPr/>
              </p:nvSpPr>
              <p:spPr>
                <a:xfrm rot="10800000">
                  <a:off x="6455160" y="5174280"/>
                  <a:ext cx="161640" cy="161640"/>
                </a:xfrm>
                <a:custGeom>
                  <a:avLst/>
                  <a:gdLst>
                    <a:gd name="textAreaLeft" fmla="*/ 0 w 161640"/>
                    <a:gd name="textAreaRight" fmla="*/ 162000 w 161640"/>
                    <a:gd name="textAreaTop" fmla="*/ 0 h 161640"/>
                    <a:gd name="textAreaBottom" fmla="*/ 16200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7" name="Google Shape;1333;p29"/>
                <p:cNvSpPr/>
                <p:nvPr/>
              </p:nvSpPr>
              <p:spPr>
                <a:xfrm rot="10800000">
                  <a:off x="6487560" y="5211000"/>
                  <a:ext cx="96480" cy="88200"/>
                </a:xfrm>
                <a:custGeom>
                  <a:avLst/>
                  <a:gdLst>
                    <a:gd name="textAreaLeft" fmla="*/ 0 w 96480"/>
                    <a:gd name="textAreaRight" fmla="*/ 96840 w 96480"/>
                    <a:gd name="textAreaTop" fmla="*/ 0 h 88200"/>
                    <a:gd name="textAreaBottom" fmla="*/ 8856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8" name="Google Shape;1334;p29"/>
              <p:cNvGrpSpPr/>
              <p:nvPr/>
            </p:nvGrpSpPr>
            <p:grpSpPr>
              <a:xfrm>
                <a:off x="5072400" y="4755960"/>
                <a:ext cx="161640" cy="161640"/>
                <a:chOff x="5072400" y="4755960"/>
                <a:chExt cx="161640" cy="161640"/>
              </a:xfrm>
            </p:grpSpPr>
            <p:sp>
              <p:nvSpPr>
                <p:cNvPr id="969" name="Google Shape;1335;p29"/>
                <p:cNvSpPr/>
                <p:nvPr/>
              </p:nvSpPr>
              <p:spPr>
                <a:xfrm>
                  <a:off x="5072400" y="4755960"/>
                  <a:ext cx="161640" cy="161640"/>
                </a:xfrm>
                <a:custGeom>
                  <a:avLst/>
                  <a:gdLst>
                    <a:gd name="textAreaLeft" fmla="*/ 0 w 161640"/>
                    <a:gd name="textAreaRight" fmla="*/ 162000 w 161640"/>
                    <a:gd name="textAreaTop" fmla="*/ 0 h 161640"/>
                    <a:gd name="textAreaBottom" fmla="*/ 16200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0" name="Google Shape;1336;p29"/>
                <p:cNvSpPr/>
                <p:nvPr/>
              </p:nvSpPr>
              <p:spPr>
                <a:xfrm>
                  <a:off x="5104800" y="4792680"/>
                  <a:ext cx="96480" cy="88200"/>
                </a:xfrm>
                <a:custGeom>
                  <a:avLst/>
                  <a:gdLst>
                    <a:gd name="textAreaLeft" fmla="*/ 0 w 96480"/>
                    <a:gd name="textAreaRight" fmla="*/ 96840 w 96480"/>
                    <a:gd name="textAreaTop" fmla="*/ 0 h 88200"/>
                    <a:gd name="textAreaBottom" fmla="*/ 8856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971" name="Google Shape;1337;p29"/>
          <p:cNvSpPr/>
          <p:nvPr/>
        </p:nvSpPr>
        <p:spPr>
          <a:xfrm>
            <a:off x="1157400" y="3476880"/>
            <a:ext cx="5319720" cy="6051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15000"/>
              </a:lnSpc>
              <a:spcBef>
                <a:spcPts val="300"/>
              </a:spcBef>
              <a:tabLst>
                <a:tab pos="0" algn="l"/>
              </a:tabLst>
            </a:pPr>
            <a:r>
              <a:rPr lang="en" sz="1200" b="1" strike="noStrike" spc="-1">
                <a:solidFill>
                  <a:schemeClr val="dk1"/>
                </a:solidFill>
                <a:latin typeface="Poppins"/>
                <a:ea typeface="Poppins"/>
              </a:rPr>
              <a:t>CREDITS: </a:t>
            </a:r>
            <a:r>
              <a:rPr lang="en" sz="1200" b="0" strike="noStrike" spc="-1">
                <a:solidFill>
                  <a:schemeClr val="dk1"/>
                </a:solidFill>
                <a:latin typeface="Poppins"/>
                <a:ea typeface="Poppins"/>
              </a:rPr>
              <a:t>This presentation template was created by </a:t>
            </a:r>
            <a:r>
              <a:rPr lang="en" sz="1200" b="1" u="sng" strike="noStrike" spc="-1">
                <a:solidFill>
                  <a:schemeClr val="dk1"/>
                </a:solidFill>
                <a:uFillTx/>
                <a:latin typeface="Poppins"/>
                <a:ea typeface="Poppins"/>
                <a:hlinkClick r:id="rId4"/>
              </a:rPr>
              <a:t>Slidesgo</a:t>
            </a:r>
            <a:r>
              <a:rPr lang="en" sz="1200" b="0" strike="noStrike" spc="-1">
                <a:solidFill>
                  <a:schemeClr val="dk1"/>
                </a:solidFill>
                <a:latin typeface="Poppins"/>
                <a:ea typeface="Poppins"/>
              </a:rPr>
              <a:t>, and includes icons, infographics &amp; images by</a:t>
            </a:r>
            <a:r>
              <a:rPr lang="en" sz="1200" b="1" strike="noStrike" spc="-1">
                <a:solidFill>
                  <a:schemeClr val="dk1"/>
                </a:solidFill>
                <a:latin typeface="Poppins"/>
                <a:ea typeface="Poppins"/>
              </a:rPr>
              <a:t> </a:t>
            </a:r>
            <a:r>
              <a:rPr lang="en" sz="1200" b="1" u="sng" strike="noStrike" spc="-1">
                <a:solidFill>
                  <a:schemeClr val="dk1"/>
                </a:solidFill>
                <a:uFillTx/>
                <a:latin typeface="Poppins"/>
                <a:ea typeface="Poppins"/>
                <a:hlinkClick r:id="rId5"/>
              </a:rPr>
              <a:t>Freepik</a:t>
            </a:r>
            <a:r>
              <a:rPr lang="en" sz="1200" b="1" u="sng" strike="noStrike" spc="-1">
                <a:solidFill>
                  <a:schemeClr val="dk1"/>
                </a:solidFill>
                <a:uFillTx/>
                <a:latin typeface="Poppins"/>
                <a:ea typeface="Poppins"/>
              </a:rPr>
              <a:t> </a:t>
            </a:r>
            <a:endParaRPr lang="en-US" sz="1200" b="0" strike="noStrike" spc="-1">
              <a:solidFill>
                <a:srgbClr val="000000"/>
              </a:solidFill>
              <a:latin typeface="OpenSymbol"/>
            </a:endParaRPr>
          </a:p>
        </p:txBody>
      </p:sp>
      <p:sp>
        <p:nvSpPr>
          <p:cNvPr id="97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84" name="PlaceHolder 1"/>
          <p:cNvSpPr>
            <a:spLocks noGrp="1"/>
          </p:cNvSpPr>
          <p:nvPr>
            <p:ph type="title"/>
          </p:nvPr>
        </p:nvSpPr>
        <p:spPr>
          <a:xfrm>
            <a:off x="720000" y="479880"/>
            <a:ext cx="3144960" cy="18432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285" name="PlaceHolder 2"/>
          <p:cNvSpPr>
            <a:spLocks noGrp="1"/>
          </p:cNvSpPr>
          <p:nvPr>
            <p:ph type="body"/>
          </p:nvPr>
        </p:nvSpPr>
        <p:spPr>
          <a:xfrm>
            <a:off x="4135680" y="539640"/>
            <a:ext cx="4294800" cy="40687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286" name="Google Shape;379;p9"/>
          <p:cNvGrpSpPr/>
          <p:nvPr/>
        </p:nvGrpSpPr>
        <p:grpSpPr>
          <a:xfrm>
            <a:off x="-2393640" y="-1635480"/>
            <a:ext cx="4710600" cy="5344200"/>
            <a:chOff x="-2393640" y="-1635480"/>
            <a:chExt cx="4710600" cy="5344200"/>
          </a:xfrm>
        </p:grpSpPr>
        <p:pic>
          <p:nvPicPr>
            <p:cNvPr id="1287" name="Google Shape;380;p9"/>
            <p:cNvPicPr/>
            <p:nvPr/>
          </p:nvPicPr>
          <p:blipFill>
            <a:blip r:embed="rId3"/>
            <a:srcRect l="16959" t="24713" r="7122" b="26173"/>
            <a:stretch/>
          </p:blipFill>
          <p:spPr>
            <a:xfrm>
              <a:off x="-2393640" y="-1635480"/>
              <a:ext cx="3920040" cy="2991960"/>
            </a:xfrm>
            <a:prstGeom prst="rect">
              <a:avLst/>
            </a:prstGeom>
            <a:ln w="0">
              <a:noFill/>
            </a:ln>
          </p:spPr>
        </p:pic>
        <p:grpSp>
          <p:nvGrpSpPr>
            <p:cNvPr id="1288" name="Google Shape;381;p9"/>
            <p:cNvGrpSpPr/>
            <p:nvPr/>
          </p:nvGrpSpPr>
          <p:grpSpPr>
            <a:xfrm>
              <a:off x="-1398960" y="-1410120"/>
              <a:ext cx="3152880" cy="5118840"/>
              <a:chOff x="-1398960" y="-1410120"/>
              <a:chExt cx="3152880" cy="5118840"/>
            </a:xfrm>
          </p:grpSpPr>
          <p:sp>
            <p:nvSpPr>
              <p:cNvPr id="1289" name="Google Shape;382;p9"/>
              <p:cNvSpPr/>
              <p:nvPr/>
            </p:nvSpPr>
            <p:spPr>
              <a:xfrm>
                <a:off x="-1398960" y="-141012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90" name="Google Shape;383;p9"/>
              <p:cNvGrpSpPr/>
              <p:nvPr/>
            </p:nvGrpSpPr>
            <p:grpSpPr>
              <a:xfrm>
                <a:off x="629280" y="217080"/>
                <a:ext cx="133560" cy="133560"/>
                <a:chOff x="629280" y="217080"/>
                <a:chExt cx="133560" cy="133560"/>
              </a:xfrm>
            </p:grpSpPr>
            <p:sp>
              <p:nvSpPr>
                <p:cNvPr id="1291" name="Google Shape;384;p9"/>
                <p:cNvSpPr/>
                <p:nvPr/>
              </p:nvSpPr>
              <p:spPr>
                <a:xfrm>
                  <a:off x="629280" y="21708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385;p9"/>
                <p:cNvSpPr/>
                <p:nvPr/>
              </p:nvSpPr>
              <p:spPr>
                <a:xfrm>
                  <a:off x="648360" y="23580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93" name="Google Shape;386;p9"/>
              <p:cNvGrpSpPr/>
              <p:nvPr/>
            </p:nvGrpSpPr>
            <p:grpSpPr>
              <a:xfrm>
                <a:off x="-363960" y="903240"/>
                <a:ext cx="133560" cy="133560"/>
                <a:chOff x="-363960" y="903240"/>
                <a:chExt cx="133560" cy="133560"/>
              </a:xfrm>
            </p:grpSpPr>
            <p:sp>
              <p:nvSpPr>
                <p:cNvPr id="1294" name="Google Shape;387;p9"/>
                <p:cNvSpPr/>
                <p:nvPr/>
              </p:nvSpPr>
              <p:spPr>
                <a:xfrm>
                  <a:off x="-363960" y="90324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388;p9"/>
                <p:cNvSpPr/>
                <p:nvPr/>
              </p:nvSpPr>
              <p:spPr>
                <a:xfrm>
                  <a:off x="-345240" y="92232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96" name="Google Shape;389;p9"/>
              <p:cNvGrpSpPr/>
              <p:nvPr/>
            </p:nvGrpSpPr>
            <p:grpSpPr>
              <a:xfrm>
                <a:off x="20160" y="1276920"/>
                <a:ext cx="133560" cy="133560"/>
                <a:chOff x="20160" y="1276920"/>
                <a:chExt cx="133560" cy="133560"/>
              </a:xfrm>
            </p:grpSpPr>
            <p:sp>
              <p:nvSpPr>
                <p:cNvPr id="1297" name="Google Shape;390;p9"/>
                <p:cNvSpPr/>
                <p:nvPr/>
              </p:nvSpPr>
              <p:spPr>
                <a:xfrm>
                  <a:off x="20160" y="127692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391;p9"/>
                <p:cNvSpPr/>
                <p:nvPr/>
              </p:nvSpPr>
              <p:spPr>
                <a:xfrm>
                  <a:off x="38880" y="129600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99" name="Google Shape;392;p9"/>
            <p:cNvGrpSpPr/>
            <p:nvPr/>
          </p:nvGrpSpPr>
          <p:grpSpPr>
            <a:xfrm>
              <a:off x="45360" y="-923040"/>
              <a:ext cx="87840" cy="2151360"/>
              <a:chOff x="45360" y="-923040"/>
              <a:chExt cx="87840" cy="2151360"/>
            </a:xfrm>
          </p:grpSpPr>
          <p:sp>
            <p:nvSpPr>
              <p:cNvPr id="1300" name="Google Shape;393;p9"/>
              <p:cNvSpPr/>
              <p:nvPr/>
            </p:nvSpPr>
            <p:spPr>
              <a:xfrm>
                <a:off x="45360" y="-92304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394;p9"/>
              <p:cNvSpPr/>
              <p:nvPr/>
            </p:nvSpPr>
            <p:spPr>
              <a:xfrm>
                <a:off x="120960" y="-92304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02" name="Google Shape;395;p9"/>
            <p:cNvGrpSpPr/>
            <p:nvPr/>
          </p:nvGrpSpPr>
          <p:grpSpPr>
            <a:xfrm>
              <a:off x="285120" y="-794880"/>
              <a:ext cx="87840" cy="2151360"/>
              <a:chOff x="285120" y="-794880"/>
              <a:chExt cx="87840" cy="2151360"/>
            </a:xfrm>
          </p:grpSpPr>
          <p:sp>
            <p:nvSpPr>
              <p:cNvPr id="1303" name="Google Shape;396;p9"/>
              <p:cNvSpPr/>
              <p:nvPr/>
            </p:nvSpPr>
            <p:spPr>
              <a:xfrm>
                <a:off x="285120" y="-79488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397;p9"/>
              <p:cNvSpPr/>
              <p:nvPr/>
            </p:nvSpPr>
            <p:spPr>
              <a:xfrm>
                <a:off x="360720" y="-79488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05" name="Google Shape;398;p9"/>
            <p:cNvSpPr/>
            <p:nvPr/>
          </p:nvSpPr>
          <p:spPr>
            <a:xfrm rot="5400000">
              <a:off x="425520" y="-1353240"/>
              <a:ext cx="1030680" cy="2751840"/>
            </a:xfrm>
            <a:custGeom>
              <a:avLst/>
              <a:gdLst>
                <a:gd name="textAreaLeft" fmla="*/ 0 w 1030680"/>
                <a:gd name="textAreaRight" fmla="*/ 1031040 w 1030680"/>
                <a:gd name="textAreaTop" fmla="*/ 0 h 2751840"/>
                <a:gd name="textAreaBottom" fmla="*/ 2752200 h 2751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06" name="Google Shape;399;p9"/>
            <p:cNvGrpSpPr/>
            <p:nvPr/>
          </p:nvGrpSpPr>
          <p:grpSpPr>
            <a:xfrm>
              <a:off x="-252000" y="261000"/>
              <a:ext cx="480240" cy="480960"/>
              <a:chOff x="-252000" y="261000"/>
              <a:chExt cx="480240" cy="480960"/>
            </a:xfrm>
          </p:grpSpPr>
          <p:sp>
            <p:nvSpPr>
              <p:cNvPr id="1307" name="Google Shape;400;p9"/>
              <p:cNvSpPr/>
              <p:nvPr/>
            </p:nvSpPr>
            <p:spPr>
              <a:xfrm>
                <a:off x="126720" y="26100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401;p9"/>
              <p:cNvSpPr/>
              <p:nvPr/>
            </p:nvSpPr>
            <p:spPr>
              <a:xfrm>
                <a:off x="63360" y="32472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402;p9"/>
              <p:cNvSpPr/>
              <p:nvPr/>
            </p:nvSpPr>
            <p:spPr>
              <a:xfrm>
                <a:off x="720" y="3880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403;p9"/>
              <p:cNvSpPr/>
              <p:nvPr/>
            </p:nvSpPr>
            <p:spPr>
              <a:xfrm>
                <a:off x="-63000" y="45072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1" name="Google Shape;404;p9"/>
              <p:cNvSpPr/>
              <p:nvPr/>
            </p:nvSpPr>
            <p:spPr>
              <a:xfrm>
                <a:off x="-126000" y="51408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2" name="Google Shape;405;p9"/>
              <p:cNvSpPr/>
              <p:nvPr/>
            </p:nvSpPr>
            <p:spPr>
              <a:xfrm>
                <a:off x="-189360" y="57708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406;p9"/>
              <p:cNvSpPr/>
              <p:nvPr/>
            </p:nvSpPr>
            <p:spPr>
              <a:xfrm>
                <a:off x="-252000" y="64044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14" name="Google Shape;407;p9"/>
          <p:cNvGrpSpPr/>
          <p:nvPr/>
        </p:nvGrpSpPr>
        <p:grpSpPr>
          <a:xfrm>
            <a:off x="6719760" y="2898360"/>
            <a:ext cx="3920040" cy="3213720"/>
            <a:chOff x="6719760" y="2898360"/>
            <a:chExt cx="3920040" cy="3213720"/>
          </a:xfrm>
        </p:grpSpPr>
        <p:sp>
          <p:nvSpPr>
            <p:cNvPr id="1315" name="Google Shape;408;p9"/>
            <p:cNvSpPr/>
            <p:nvPr/>
          </p:nvSpPr>
          <p:spPr>
            <a:xfrm>
              <a:off x="8841240" y="2898360"/>
              <a:ext cx="480600" cy="475560"/>
            </a:xfrm>
            <a:custGeom>
              <a:avLst/>
              <a:gdLst>
                <a:gd name="textAreaLeft" fmla="*/ 0 w 480600"/>
                <a:gd name="textAreaRight" fmla="*/ 480960 w 480600"/>
                <a:gd name="textAreaTop" fmla="*/ 0 h 475560"/>
                <a:gd name="textAreaBottom" fmla="*/ 475920 h 47556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1316" name="Google Shape;409;p9"/>
            <p:cNvPicPr/>
            <p:nvPr/>
          </p:nvPicPr>
          <p:blipFill>
            <a:blip r:embed="rId3"/>
            <a:srcRect l="16959" t="24713" r="7122" b="26173"/>
            <a:stretch/>
          </p:blipFill>
          <p:spPr>
            <a:xfrm>
              <a:off x="6719760" y="3120120"/>
              <a:ext cx="3920040" cy="2991960"/>
            </a:xfrm>
            <a:prstGeom prst="rect">
              <a:avLst/>
            </a:prstGeom>
            <a:ln w="0">
              <a:noFill/>
            </a:ln>
          </p:spPr>
        </p:pic>
        <p:grpSp>
          <p:nvGrpSpPr>
            <p:cNvPr id="1317" name="Google Shape;410;p9"/>
            <p:cNvGrpSpPr/>
            <p:nvPr/>
          </p:nvGrpSpPr>
          <p:grpSpPr>
            <a:xfrm>
              <a:off x="8748360" y="3547800"/>
              <a:ext cx="699480" cy="1650960"/>
              <a:chOff x="8748360" y="3547800"/>
              <a:chExt cx="699480" cy="1650960"/>
            </a:xfrm>
          </p:grpSpPr>
          <p:sp>
            <p:nvSpPr>
              <p:cNvPr id="1318" name="Google Shape;411;p9"/>
              <p:cNvSpPr/>
              <p:nvPr/>
            </p:nvSpPr>
            <p:spPr>
              <a:xfrm>
                <a:off x="8748360" y="3547800"/>
                <a:ext cx="482760" cy="1013400"/>
              </a:xfrm>
              <a:custGeom>
                <a:avLst/>
                <a:gdLst>
                  <a:gd name="textAreaLeft" fmla="*/ 0 w 482760"/>
                  <a:gd name="textAreaRight" fmla="*/ 483120 w 482760"/>
                  <a:gd name="textAreaTop" fmla="*/ 0 h 1013400"/>
                  <a:gd name="textAreaBottom" fmla="*/ 1013760 h 1013400"/>
                </a:gdLst>
                <a:ahLst/>
                <a:cxn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412;p9"/>
              <p:cNvSpPr/>
              <p:nvPr/>
            </p:nvSpPr>
            <p:spPr>
              <a:xfrm>
                <a:off x="9201240" y="387900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0" name="Google Shape;413;p9"/>
              <p:cNvSpPr/>
              <p:nvPr/>
            </p:nvSpPr>
            <p:spPr>
              <a:xfrm>
                <a:off x="9108720" y="397224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1" name="Google Shape;414;p9"/>
            <p:cNvGrpSpPr/>
            <p:nvPr/>
          </p:nvGrpSpPr>
          <p:grpSpPr>
            <a:xfrm>
              <a:off x="8355600" y="4357440"/>
              <a:ext cx="904320" cy="725400"/>
              <a:chOff x="8355600" y="4357440"/>
              <a:chExt cx="904320" cy="725400"/>
            </a:xfrm>
          </p:grpSpPr>
          <p:sp>
            <p:nvSpPr>
              <p:cNvPr id="1322" name="Google Shape;415;p9"/>
              <p:cNvSpPr/>
              <p:nvPr/>
            </p:nvSpPr>
            <p:spPr>
              <a:xfrm>
                <a:off x="8574840" y="435744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416;p9"/>
              <p:cNvSpPr/>
              <p:nvPr/>
            </p:nvSpPr>
            <p:spPr>
              <a:xfrm>
                <a:off x="8355600" y="450036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417;p9"/>
              <p:cNvSpPr/>
              <p:nvPr/>
            </p:nvSpPr>
            <p:spPr>
              <a:xfrm>
                <a:off x="8587080" y="4500360"/>
                <a:ext cx="672840" cy="582480"/>
              </a:xfrm>
              <a:custGeom>
                <a:avLst/>
                <a:gdLst>
                  <a:gd name="textAreaLeft" fmla="*/ 0 w 672840"/>
                  <a:gd name="textAreaRight" fmla="*/ 673200 w 672840"/>
                  <a:gd name="textAreaTop" fmla="*/ 0 h 582480"/>
                  <a:gd name="textAreaBottom" fmla="*/ 582840 h 5824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25" name="Google Shape;418;p9"/>
            <p:cNvSpPr/>
            <p:nvPr/>
          </p:nvSpPr>
          <p:spPr>
            <a:xfrm rot="10800000">
              <a:off x="7946280" y="29966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419;p9"/>
            <p:cNvSpPr/>
            <p:nvPr/>
          </p:nvSpPr>
          <p:spPr>
            <a:xfrm rot="10800000">
              <a:off x="8105760" y="299736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7" name="Google Shape;420;p9"/>
          <p:cNvGrpSpPr/>
          <p:nvPr/>
        </p:nvGrpSpPr>
        <p:grpSpPr>
          <a:xfrm>
            <a:off x="-1953000" y="4816440"/>
            <a:ext cx="4558680" cy="133920"/>
            <a:chOff x="-1953000" y="4816440"/>
            <a:chExt cx="4558680" cy="133920"/>
          </a:xfrm>
        </p:grpSpPr>
        <p:sp>
          <p:nvSpPr>
            <p:cNvPr id="1328" name="Google Shape;421;p9"/>
            <p:cNvSpPr/>
            <p:nvPr/>
          </p:nvSpPr>
          <p:spPr>
            <a:xfrm>
              <a:off x="2471760" y="48164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29" name="Google Shape;422;p9"/>
            <p:cNvCxnSpPr/>
            <p:nvPr/>
          </p:nvCxnSpPr>
          <p:spPr>
            <a:xfrm>
              <a:off x="-1953000" y="4883400"/>
              <a:ext cx="4462920" cy="360"/>
            </a:xfrm>
            <a:prstGeom prst="straightConnector1">
              <a:avLst/>
            </a:prstGeom>
            <a:ln w="9525">
              <a:solidFill>
                <a:srgbClr val="0C0A9E"/>
              </a:solidFill>
              <a:round/>
            </a:ln>
          </p:spPr>
        </p:cxnSp>
        <p:sp>
          <p:nvSpPr>
            <p:cNvPr id="1330" name="Google Shape;423;p9"/>
            <p:cNvSpPr/>
            <p:nvPr/>
          </p:nvSpPr>
          <p:spPr>
            <a:xfrm>
              <a:off x="2501640" y="48466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PlaceHolder 1"/>
          <p:cNvSpPr>
            <a:spLocks noGrp="1"/>
          </p:cNvSpPr>
          <p:nvPr>
            <p:ph type="subTitle"/>
          </p:nvPr>
        </p:nvSpPr>
        <p:spPr>
          <a:xfrm>
            <a:off x="1095480" y="3457440"/>
            <a:ext cx="5194800" cy="585750"/>
          </a:xfrm>
          <a:prstGeom prst="rect">
            <a:avLst/>
          </a:prstGeom>
          <a:noFill/>
          <a:ln w="0">
            <a:noFill/>
          </a:ln>
        </p:spPr>
        <p:txBody>
          <a:bodyPr lIns="91440" tIns="91440" rIns="91440" bIns="91440" anchor="t">
            <a:normAutofit fontScale="92500" lnSpcReduction="20000"/>
          </a:bodyPr>
          <a:lstStyle/>
          <a:p>
            <a:pPr>
              <a:lnSpc>
                <a:spcPct val="100000"/>
              </a:lnSpc>
              <a:tabLst>
                <a:tab pos="0" algn="l"/>
              </a:tabLst>
            </a:pPr>
            <a:r>
              <a:rPr lang="en" sz="1600" b="0" strike="noStrike" spc="-1" dirty="0">
                <a:solidFill>
                  <a:schemeClr val="dk1"/>
                </a:solidFill>
                <a:latin typeface="Poppins"/>
                <a:ea typeface="Poppins"/>
              </a:rPr>
              <a:t>An overview of server processes and performance monitoring </a:t>
            </a:r>
            <a:r>
              <a:rPr lang="en-US" sz="1600" b="0" strike="noStrike" spc="-1" dirty="0">
                <a:solidFill>
                  <a:schemeClr val="dk1"/>
                </a:solidFill>
                <a:latin typeface="Poppins"/>
                <a:ea typeface="Poppins"/>
              </a:rPr>
              <a:t>for resizing the infrastructure</a:t>
            </a:r>
            <a:r>
              <a:rPr lang="en" sz="1600" b="0" strike="noStrike" spc="-1" dirty="0">
                <a:solidFill>
                  <a:schemeClr val="dk1"/>
                </a:solidFill>
                <a:latin typeface="Poppins"/>
                <a:ea typeface="Poppins"/>
              </a:rPr>
              <a:t>.</a:t>
            </a:r>
            <a:endParaRPr lang="en-US" sz="1600" b="0" strike="noStrike" spc="-1" dirty="0">
              <a:solidFill>
                <a:srgbClr val="000000"/>
              </a:solidFill>
              <a:latin typeface="OpenSymbol"/>
            </a:endParaRPr>
          </a:p>
        </p:txBody>
      </p:sp>
      <p:sp>
        <p:nvSpPr>
          <p:cNvPr id="1335" name="PlaceHolder 2"/>
          <p:cNvSpPr>
            <a:spLocks noGrp="1"/>
          </p:cNvSpPr>
          <p:nvPr>
            <p:ph type="title"/>
          </p:nvPr>
        </p:nvSpPr>
        <p:spPr>
          <a:xfrm>
            <a:off x="1095480" y="819000"/>
            <a:ext cx="6972120" cy="23238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500" b="1" strike="noStrike" spc="-1">
                <a:solidFill>
                  <a:schemeClr val="dk2"/>
                </a:solidFill>
                <a:latin typeface="IBM Plex Mono"/>
                <a:ea typeface="IBM Plex Mono"/>
              </a:rPr>
              <a:t>Server Monitoring</a:t>
            </a:r>
            <a:endParaRPr lang="fr-FR" sz="4500" b="0" strike="noStrike" spc="-1">
              <a:solidFill>
                <a:schemeClr val="dk1"/>
              </a:solidFill>
              <a:latin typeface="Arial"/>
            </a:endParaRPr>
          </a:p>
        </p:txBody>
      </p:sp>
      <p:grpSp>
        <p:nvGrpSpPr>
          <p:cNvPr id="1336" name="Google Shape;1432;p35"/>
          <p:cNvGrpSpPr/>
          <p:nvPr/>
        </p:nvGrpSpPr>
        <p:grpSpPr>
          <a:xfrm>
            <a:off x="1096560" y="3242880"/>
            <a:ext cx="3936600" cy="133560"/>
            <a:chOff x="1096560" y="3242880"/>
            <a:chExt cx="3936600" cy="133560"/>
          </a:xfrm>
        </p:grpSpPr>
        <p:cxnSp>
          <p:nvCxnSpPr>
            <p:cNvPr id="1337" name="Google Shape;1433;p35"/>
            <p:cNvCxnSpPr/>
            <p:nvPr/>
          </p:nvCxnSpPr>
          <p:spPr>
            <a:xfrm>
              <a:off x="1096560" y="3309840"/>
              <a:ext cx="3841200" cy="360"/>
            </a:xfrm>
            <a:prstGeom prst="straightConnector1">
              <a:avLst/>
            </a:prstGeom>
            <a:ln w="9525">
              <a:solidFill>
                <a:srgbClr val="0C0A9E"/>
              </a:solidFill>
              <a:round/>
            </a:ln>
          </p:spPr>
        </p:cxnSp>
        <p:grpSp>
          <p:nvGrpSpPr>
            <p:cNvPr id="1338" name="Google Shape;1434;p35"/>
            <p:cNvGrpSpPr/>
            <p:nvPr/>
          </p:nvGrpSpPr>
          <p:grpSpPr>
            <a:xfrm>
              <a:off x="4899600" y="3242880"/>
              <a:ext cx="133560" cy="133560"/>
              <a:chOff x="4899600" y="3242880"/>
              <a:chExt cx="133560" cy="133560"/>
            </a:xfrm>
          </p:grpSpPr>
          <p:sp>
            <p:nvSpPr>
              <p:cNvPr id="1339" name="Google Shape;1435;p35"/>
              <p:cNvSpPr/>
              <p:nvPr/>
            </p:nvSpPr>
            <p:spPr>
              <a:xfrm>
                <a:off x="4929480" y="32731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0" name="Google Shape;1436;p35"/>
              <p:cNvSpPr/>
              <p:nvPr/>
            </p:nvSpPr>
            <p:spPr>
              <a:xfrm>
                <a:off x="4899600" y="3242880"/>
                <a:ext cx="133560" cy="13356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41" name="Google Shape;1437;p35"/>
          <p:cNvGrpSpPr/>
          <p:nvPr/>
        </p:nvGrpSpPr>
        <p:grpSpPr>
          <a:xfrm>
            <a:off x="8017920" y="-313560"/>
            <a:ext cx="133560" cy="1890360"/>
            <a:chOff x="8017920" y="-313560"/>
            <a:chExt cx="133560" cy="1890360"/>
          </a:xfrm>
        </p:grpSpPr>
        <p:sp>
          <p:nvSpPr>
            <p:cNvPr id="1342" name="Google Shape;1438;p35"/>
            <p:cNvSpPr/>
            <p:nvPr/>
          </p:nvSpPr>
          <p:spPr>
            <a:xfrm rot="5400000">
              <a:off x="8017920" y="1443240"/>
              <a:ext cx="133560" cy="13356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43" name="Google Shape;1439;p35"/>
            <p:cNvCxnSpPr/>
            <p:nvPr/>
          </p:nvCxnSpPr>
          <p:spPr>
            <a:xfrm>
              <a:off x="8084160" y="-313560"/>
              <a:ext cx="360" cy="1794960"/>
            </a:xfrm>
            <a:prstGeom prst="straightConnector1">
              <a:avLst/>
            </a:prstGeom>
            <a:ln w="9525">
              <a:solidFill>
                <a:srgbClr val="0C0A9E"/>
              </a:solidFill>
              <a:round/>
            </a:ln>
          </p:spPr>
        </p:cxnSp>
        <p:sp>
          <p:nvSpPr>
            <p:cNvPr id="1344" name="Google Shape;1440;p35"/>
            <p:cNvSpPr/>
            <p:nvPr/>
          </p:nvSpPr>
          <p:spPr>
            <a:xfrm rot="5400000">
              <a:off x="8047800" y="1473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45" name="Google Shape;1441;p35"/>
          <p:cNvGrpSpPr/>
          <p:nvPr/>
        </p:nvGrpSpPr>
        <p:grpSpPr>
          <a:xfrm>
            <a:off x="6309360" y="957600"/>
            <a:ext cx="3504960" cy="5118840"/>
            <a:chOff x="6309360" y="957600"/>
            <a:chExt cx="3504960" cy="5118840"/>
          </a:xfrm>
        </p:grpSpPr>
        <p:sp>
          <p:nvSpPr>
            <p:cNvPr id="1346" name="Google Shape;1442;p35"/>
            <p:cNvSpPr/>
            <p:nvPr/>
          </p:nvSpPr>
          <p:spPr>
            <a:xfrm>
              <a:off x="6309360" y="95760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47" name="Google Shape;1443;p35"/>
            <p:cNvGrpSpPr/>
            <p:nvPr/>
          </p:nvGrpSpPr>
          <p:grpSpPr>
            <a:xfrm>
              <a:off x="7728480" y="3644640"/>
              <a:ext cx="133560" cy="133560"/>
              <a:chOff x="7728480" y="3644640"/>
              <a:chExt cx="133560" cy="133560"/>
            </a:xfrm>
          </p:grpSpPr>
          <p:sp>
            <p:nvSpPr>
              <p:cNvPr id="1348" name="Google Shape;1444;p35"/>
              <p:cNvSpPr/>
              <p:nvPr/>
            </p:nvSpPr>
            <p:spPr>
              <a:xfrm>
                <a:off x="7728480" y="364464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1445;p35"/>
              <p:cNvSpPr/>
              <p:nvPr/>
            </p:nvSpPr>
            <p:spPr>
              <a:xfrm>
                <a:off x="7747200" y="366336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50" name="Google Shape;1446;p35"/>
            <p:cNvGrpSpPr/>
            <p:nvPr/>
          </p:nvGrpSpPr>
          <p:grpSpPr>
            <a:xfrm>
              <a:off x="7344360" y="3270960"/>
              <a:ext cx="133560" cy="133560"/>
              <a:chOff x="7344360" y="3270960"/>
              <a:chExt cx="133560" cy="133560"/>
            </a:xfrm>
          </p:grpSpPr>
          <p:sp>
            <p:nvSpPr>
              <p:cNvPr id="1351" name="Google Shape;1447;p35"/>
              <p:cNvSpPr/>
              <p:nvPr/>
            </p:nvSpPr>
            <p:spPr>
              <a:xfrm>
                <a:off x="7344360" y="327096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2" name="Google Shape;1448;p35"/>
              <p:cNvSpPr/>
              <p:nvPr/>
            </p:nvSpPr>
            <p:spPr>
              <a:xfrm>
                <a:off x="7363440" y="328968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53" name="Google Shape;1449;p35"/>
            <p:cNvGrpSpPr/>
            <p:nvPr/>
          </p:nvGrpSpPr>
          <p:grpSpPr>
            <a:xfrm>
              <a:off x="8337960" y="2584440"/>
              <a:ext cx="133560" cy="133560"/>
              <a:chOff x="8337960" y="2584440"/>
              <a:chExt cx="133560" cy="133560"/>
            </a:xfrm>
          </p:grpSpPr>
          <p:sp>
            <p:nvSpPr>
              <p:cNvPr id="1354" name="Google Shape;1450;p35"/>
              <p:cNvSpPr/>
              <p:nvPr/>
            </p:nvSpPr>
            <p:spPr>
              <a:xfrm>
                <a:off x="8337960" y="258444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5" name="Google Shape;1451;p35"/>
              <p:cNvSpPr/>
              <p:nvPr/>
            </p:nvSpPr>
            <p:spPr>
              <a:xfrm>
                <a:off x="8356680" y="260352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56" name="Google Shape;1452;p35"/>
            <p:cNvSpPr/>
            <p:nvPr/>
          </p:nvSpPr>
          <p:spPr>
            <a:xfrm rot="5400000">
              <a:off x="7687440" y="114336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 name="PlaceHolder 1"/>
          <p:cNvSpPr>
            <a:spLocks noGrp="1"/>
          </p:cNvSpPr>
          <p:nvPr>
            <p:ph type="subTitle"/>
          </p:nvPr>
        </p:nvSpPr>
        <p:spPr>
          <a:xfrm>
            <a:off x="1152360" y="1609560"/>
            <a:ext cx="4447800" cy="1238040"/>
          </a:xfrm>
          <a:prstGeom prst="rect">
            <a:avLst/>
          </a:prstGeom>
          <a:noFill/>
          <a:ln w="0">
            <a:noFill/>
          </a:ln>
        </p:spPr>
        <p:txBody>
          <a:bodyPr lIns="91440" tIns="91440" rIns="91440" bIns="91440" anchor="t">
            <a:normAutofit/>
          </a:bodyPr>
          <a:lstStyle/>
          <a:p>
            <a:pPr>
              <a:lnSpc>
                <a:spcPct val="100000"/>
              </a:lnSpc>
              <a:tabLst>
                <a:tab pos="0" algn="l"/>
              </a:tabLst>
            </a:pPr>
            <a:r>
              <a:rPr lang="en" sz="2000" b="1" strike="noStrike" spc="-1">
                <a:solidFill>
                  <a:schemeClr val="dk1"/>
                </a:solidFill>
                <a:latin typeface="IBM Plex Mono"/>
                <a:ea typeface="IBM Plex Mono"/>
              </a:rPr>
              <a:t>Do you have any questions?</a:t>
            </a:r>
            <a:endParaRPr lang="en-US" sz="2000" b="0" strike="noStrike" spc="-1">
              <a:solidFill>
                <a:srgbClr val="000000"/>
              </a:solidFill>
              <a:latin typeface="OpenSymbol"/>
            </a:endParaRPr>
          </a:p>
        </p:txBody>
      </p:sp>
      <p:sp>
        <p:nvSpPr>
          <p:cNvPr id="1517" name="PlaceHolder 2"/>
          <p:cNvSpPr>
            <a:spLocks noGrp="1"/>
          </p:cNvSpPr>
          <p:nvPr>
            <p:ph type="title"/>
          </p:nvPr>
        </p:nvSpPr>
        <p:spPr>
          <a:xfrm>
            <a:off x="1162080" y="495360"/>
            <a:ext cx="5124240" cy="105696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6500" b="1" strike="noStrike" spc="-1">
                <a:solidFill>
                  <a:schemeClr val="dk2"/>
                </a:solidFill>
                <a:latin typeface="IBM Plex Mono"/>
                <a:ea typeface="IBM Plex Mono"/>
              </a:rPr>
              <a:t>Thank you!</a:t>
            </a:r>
            <a:endParaRPr lang="fr-FR" sz="6500" b="0" strike="noStrike" spc="-1">
              <a:solidFill>
                <a:schemeClr val="dk1"/>
              </a:solidFill>
              <a:latin typeface="Arial"/>
            </a:endParaRPr>
          </a:p>
        </p:txBody>
      </p:sp>
      <p:sp>
        <p:nvSpPr>
          <p:cNvPr id="1518" name="Google Shape;2413;p64"/>
          <p:cNvSpPr/>
          <p:nvPr/>
        </p:nvSpPr>
        <p:spPr>
          <a:xfrm>
            <a:off x="1162080" y="4390920"/>
            <a:ext cx="415260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15000"/>
              </a:lnSpc>
              <a:tabLst>
                <a:tab pos="0" algn="l"/>
              </a:tabLst>
            </a:pPr>
            <a:r>
              <a:rPr lang="en" sz="1200" b="0" strike="noStrike" spc="-1">
                <a:solidFill>
                  <a:schemeClr val="dk1"/>
                </a:solidFill>
                <a:latin typeface="Arial"/>
              </a:rPr>
              <a:t>+91 620 421 838</a:t>
            </a:r>
            <a:endParaRPr lang="en-US" sz="1200" b="0" strike="noStrike" spc="-1">
              <a:solidFill>
                <a:srgbClr val="000000"/>
              </a:solidFill>
              <a:latin typeface="OpenSymbol"/>
            </a:endParaRPr>
          </a:p>
        </p:txBody>
      </p:sp>
      <p:grpSp>
        <p:nvGrpSpPr>
          <p:cNvPr id="1519" name="Google Shape;2414;p64"/>
          <p:cNvGrpSpPr/>
          <p:nvPr/>
        </p:nvGrpSpPr>
        <p:grpSpPr>
          <a:xfrm>
            <a:off x="2810520" y="2984760"/>
            <a:ext cx="597600" cy="385560"/>
            <a:chOff x="2810520" y="2984760"/>
            <a:chExt cx="597600" cy="385560"/>
          </a:xfrm>
        </p:grpSpPr>
        <p:sp>
          <p:nvSpPr>
            <p:cNvPr id="1520" name="Google Shape;2415;p64"/>
            <p:cNvSpPr/>
            <p:nvPr/>
          </p:nvSpPr>
          <p:spPr>
            <a:xfrm>
              <a:off x="2967840" y="3032640"/>
              <a:ext cx="282600" cy="282960"/>
            </a:xfrm>
            <a:custGeom>
              <a:avLst/>
              <a:gdLst>
                <a:gd name="textAreaLeft" fmla="*/ 0 w 282600"/>
                <a:gd name="textAreaRight" fmla="*/ 282960 w 282600"/>
                <a:gd name="textAreaTop" fmla="*/ 0 h 282960"/>
                <a:gd name="textAreaBottom" fmla="*/ 283320 h 28296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1" name="Google Shape;2416;p64"/>
            <p:cNvSpPr/>
            <p:nvPr/>
          </p:nvSpPr>
          <p:spPr>
            <a:xfrm>
              <a:off x="2810520" y="2984760"/>
              <a:ext cx="597600" cy="385560"/>
            </a:xfrm>
            <a:prstGeom prst="rect">
              <a:avLst/>
            </a:prstGeom>
            <a:noFill/>
            <a:ln w="9525">
              <a:solidFill>
                <a:srgbClr val="EB910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22" name="Google Shape;2417;p64"/>
          <p:cNvGrpSpPr/>
          <p:nvPr/>
        </p:nvGrpSpPr>
        <p:grpSpPr>
          <a:xfrm>
            <a:off x="2022480" y="2984760"/>
            <a:ext cx="597600" cy="385560"/>
            <a:chOff x="2022480" y="2984760"/>
            <a:chExt cx="597600" cy="385560"/>
          </a:xfrm>
        </p:grpSpPr>
        <p:grpSp>
          <p:nvGrpSpPr>
            <p:cNvPr id="1523" name="Google Shape;2418;p64"/>
            <p:cNvGrpSpPr/>
            <p:nvPr/>
          </p:nvGrpSpPr>
          <p:grpSpPr>
            <a:xfrm>
              <a:off x="2179800" y="3032640"/>
              <a:ext cx="282960" cy="282600"/>
              <a:chOff x="2179800" y="3032640"/>
              <a:chExt cx="282960" cy="282600"/>
            </a:xfrm>
          </p:grpSpPr>
          <p:sp>
            <p:nvSpPr>
              <p:cNvPr id="1524" name="Google Shape;2419;p64"/>
              <p:cNvSpPr/>
              <p:nvPr/>
            </p:nvSpPr>
            <p:spPr>
              <a:xfrm>
                <a:off x="2179800" y="3032640"/>
                <a:ext cx="282960" cy="282600"/>
              </a:xfrm>
              <a:custGeom>
                <a:avLst/>
                <a:gdLst>
                  <a:gd name="textAreaLeft" fmla="*/ 0 w 282960"/>
                  <a:gd name="textAreaRight" fmla="*/ 283320 w 282960"/>
                  <a:gd name="textAreaTop" fmla="*/ 0 h 282600"/>
                  <a:gd name="textAreaBottom" fmla="*/ 282960 h 28260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5" name="Google Shape;2420;p64"/>
              <p:cNvSpPr/>
              <p:nvPr/>
            </p:nvSpPr>
            <p:spPr>
              <a:xfrm>
                <a:off x="2233080" y="3085920"/>
                <a:ext cx="175680" cy="175680"/>
              </a:xfrm>
              <a:custGeom>
                <a:avLst/>
                <a:gdLst>
                  <a:gd name="textAreaLeft" fmla="*/ 0 w 175680"/>
                  <a:gd name="textAreaRight" fmla="*/ 176040 w 175680"/>
                  <a:gd name="textAreaTop" fmla="*/ 0 h 175680"/>
                  <a:gd name="textAreaBottom" fmla="*/ 176040 h 17568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87840" bIns="87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6" name="Google Shape;2421;p64"/>
              <p:cNvSpPr/>
              <p:nvPr/>
            </p:nvSpPr>
            <p:spPr>
              <a:xfrm>
                <a:off x="2273760" y="3127680"/>
                <a:ext cx="93600" cy="91800"/>
              </a:xfrm>
              <a:custGeom>
                <a:avLst/>
                <a:gdLst>
                  <a:gd name="textAreaLeft" fmla="*/ 0 w 93600"/>
                  <a:gd name="textAreaRight" fmla="*/ 93960 w 93600"/>
                  <a:gd name="textAreaTop" fmla="*/ 0 h 91800"/>
                  <a:gd name="textAreaBottom" fmla="*/ 92160 h 918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6080" bIns="46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7" name="Google Shape;2422;p64"/>
              <p:cNvSpPr/>
              <p:nvPr/>
            </p:nvSpPr>
            <p:spPr>
              <a:xfrm>
                <a:off x="2356560" y="3108600"/>
                <a:ext cx="23760" cy="23400"/>
              </a:xfrm>
              <a:custGeom>
                <a:avLst/>
                <a:gdLst>
                  <a:gd name="textAreaLeft" fmla="*/ 0 w 23760"/>
                  <a:gd name="textAreaRight" fmla="*/ 24120 w 23760"/>
                  <a:gd name="textAreaTop" fmla="*/ 0 h 23400"/>
                  <a:gd name="textAreaBottom" fmla="*/ 23760 h 2340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1880" bIns="11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28" name="Google Shape;2423;p64"/>
            <p:cNvSpPr/>
            <p:nvPr/>
          </p:nvSpPr>
          <p:spPr>
            <a:xfrm>
              <a:off x="2022480" y="2984760"/>
              <a:ext cx="597600" cy="385560"/>
            </a:xfrm>
            <a:prstGeom prst="rect">
              <a:avLst/>
            </a:prstGeom>
            <a:noFill/>
            <a:ln w="9525">
              <a:solidFill>
                <a:srgbClr val="EB910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29" name="Google Shape;2424;p64"/>
          <p:cNvGrpSpPr/>
          <p:nvPr/>
        </p:nvGrpSpPr>
        <p:grpSpPr>
          <a:xfrm>
            <a:off x="1234080" y="2984760"/>
            <a:ext cx="597600" cy="385560"/>
            <a:chOff x="1234080" y="2984760"/>
            <a:chExt cx="597600" cy="385560"/>
          </a:xfrm>
        </p:grpSpPr>
        <p:grpSp>
          <p:nvGrpSpPr>
            <p:cNvPr id="1530" name="Google Shape;2425;p64"/>
            <p:cNvGrpSpPr/>
            <p:nvPr/>
          </p:nvGrpSpPr>
          <p:grpSpPr>
            <a:xfrm>
              <a:off x="1391400" y="3035880"/>
              <a:ext cx="283320" cy="282960"/>
              <a:chOff x="1391400" y="3035880"/>
              <a:chExt cx="283320" cy="282960"/>
            </a:xfrm>
          </p:grpSpPr>
          <p:sp>
            <p:nvSpPr>
              <p:cNvPr id="1531" name="Google Shape;2426;p64"/>
              <p:cNvSpPr/>
              <p:nvPr/>
            </p:nvSpPr>
            <p:spPr>
              <a:xfrm>
                <a:off x="1391400" y="3035880"/>
                <a:ext cx="283320" cy="282960"/>
              </a:xfrm>
              <a:custGeom>
                <a:avLst/>
                <a:gdLst>
                  <a:gd name="textAreaLeft" fmla="*/ 0 w 283320"/>
                  <a:gd name="textAreaRight" fmla="*/ 283680 w 283320"/>
                  <a:gd name="textAreaTop" fmla="*/ 0 h 282960"/>
                  <a:gd name="textAreaBottom" fmla="*/ 283320 h 28296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2" name="Google Shape;2427;p64"/>
              <p:cNvSpPr/>
              <p:nvPr/>
            </p:nvSpPr>
            <p:spPr>
              <a:xfrm>
                <a:off x="1456560" y="3149280"/>
                <a:ext cx="38880" cy="98280"/>
              </a:xfrm>
              <a:custGeom>
                <a:avLst/>
                <a:gdLst>
                  <a:gd name="textAreaLeft" fmla="*/ 0 w 38880"/>
                  <a:gd name="textAreaRight" fmla="*/ 39240 w 38880"/>
                  <a:gd name="textAreaTop" fmla="*/ 0 h 98280"/>
                  <a:gd name="textAreaBottom" fmla="*/ 98640 h 982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3" name="Google Shape;2428;p64"/>
              <p:cNvSpPr/>
              <p:nvPr/>
            </p:nvSpPr>
            <p:spPr>
              <a:xfrm>
                <a:off x="1450800" y="3095640"/>
                <a:ext cx="44640" cy="44640"/>
              </a:xfrm>
              <a:custGeom>
                <a:avLst/>
                <a:gdLst>
                  <a:gd name="textAreaLeft" fmla="*/ 0 w 44640"/>
                  <a:gd name="textAreaRight" fmla="*/ 45000 w 44640"/>
                  <a:gd name="textAreaTop" fmla="*/ 0 h 44640"/>
                  <a:gd name="textAreaBottom" fmla="*/ 45000 h 4464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4" name="Google Shape;2429;p64"/>
              <p:cNvSpPr/>
              <p:nvPr/>
            </p:nvSpPr>
            <p:spPr>
              <a:xfrm>
                <a:off x="1516320" y="3149280"/>
                <a:ext cx="104760" cy="98280"/>
              </a:xfrm>
              <a:custGeom>
                <a:avLst/>
                <a:gdLst>
                  <a:gd name="textAreaLeft" fmla="*/ 0 w 104760"/>
                  <a:gd name="textAreaRight" fmla="*/ 105120 w 104760"/>
                  <a:gd name="textAreaTop" fmla="*/ 0 h 98280"/>
                  <a:gd name="textAreaBottom" fmla="*/ 98640 h 982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35" name="Google Shape;2430;p64"/>
            <p:cNvSpPr/>
            <p:nvPr/>
          </p:nvSpPr>
          <p:spPr>
            <a:xfrm>
              <a:off x="1234080" y="2984760"/>
              <a:ext cx="597600" cy="385560"/>
            </a:xfrm>
            <a:prstGeom prst="rect">
              <a:avLst/>
            </a:prstGeom>
            <a:noFill/>
            <a:ln w="9525">
              <a:solidFill>
                <a:srgbClr val="EB910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36" name="Google Shape;2431;p64"/>
          <p:cNvGrpSpPr/>
          <p:nvPr/>
        </p:nvGrpSpPr>
        <p:grpSpPr>
          <a:xfrm>
            <a:off x="6774120" y="-1204920"/>
            <a:ext cx="4151520" cy="5527080"/>
            <a:chOff x="6774120" y="-1204920"/>
            <a:chExt cx="4151520" cy="5527080"/>
          </a:xfrm>
        </p:grpSpPr>
        <p:sp>
          <p:nvSpPr>
            <p:cNvPr id="1537" name="Google Shape;2433;p64"/>
            <p:cNvSpPr/>
            <p:nvPr/>
          </p:nvSpPr>
          <p:spPr>
            <a:xfrm rot="10800000" flipV="1">
              <a:off x="8072640" y="-349560"/>
              <a:ext cx="1039320" cy="2443680"/>
            </a:xfrm>
            <a:custGeom>
              <a:avLst/>
              <a:gdLst>
                <a:gd name="textAreaLeft" fmla="*/ 0 w 1039320"/>
                <a:gd name="textAreaRight" fmla="*/ 1039680 w 1039320"/>
                <a:gd name="textAreaTop" fmla="*/ 360 h 2443680"/>
                <a:gd name="textAreaBottom" fmla="*/ 2444400 h 244368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8" name="Google Shape;2434;p64"/>
            <p:cNvSpPr/>
            <p:nvPr/>
          </p:nvSpPr>
          <p:spPr>
            <a:xfrm rot="10800000" flipV="1">
              <a:off x="8241480" y="-350280"/>
              <a:ext cx="1039320" cy="2443680"/>
            </a:xfrm>
            <a:custGeom>
              <a:avLst/>
              <a:gdLst>
                <a:gd name="textAreaLeft" fmla="*/ 0 w 1039320"/>
                <a:gd name="textAreaRight" fmla="*/ 1039680 w 1039320"/>
                <a:gd name="textAreaTop" fmla="*/ 360 h 2443680"/>
                <a:gd name="textAreaBottom" fmla="*/ 2444400 h 244368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40000">
                  <a:srgbClr val="FF9900">
                    <a:alpha val="41000"/>
                  </a:srgbClr>
                </a:gs>
                <a:gs pos="100000">
                  <a:srgbClr val="FFFFFF">
                    <a:alpha val="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9" name="Google Shape;2435;p64"/>
            <p:cNvSpPr/>
            <p:nvPr/>
          </p:nvSpPr>
          <p:spPr>
            <a:xfrm flipV="1">
              <a:off x="6774120" y="-1098720"/>
              <a:ext cx="3339000" cy="5420880"/>
            </a:xfrm>
            <a:custGeom>
              <a:avLst/>
              <a:gdLst>
                <a:gd name="textAreaLeft" fmla="*/ 0 w 3339000"/>
                <a:gd name="textAreaRight" fmla="*/ 3339360 w 3339000"/>
                <a:gd name="textAreaTop" fmla="*/ 360 h 5420880"/>
                <a:gd name="textAreaBottom" fmla="*/ 5421600 h 542088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40" name="Google Shape;2436;p64"/>
            <p:cNvGrpSpPr/>
            <p:nvPr/>
          </p:nvGrpSpPr>
          <p:grpSpPr>
            <a:xfrm>
              <a:off x="7802280" y="653040"/>
              <a:ext cx="615960" cy="615960"/>
              <a:chOff x="7802280" y="653040"/>
              <a:chExt cx="615960" cy="615960"/>
            </a:xfrm>
          </p:grpSpPr>
          <p:sp>
            <p:nvSpPr>
              <p:cNvPr id="1541" name="Google Shape;2437;p64"/>
              <p:cNvSpPr/>
              <p:nvPr/>
            </p:nvSpPr>
            <p:spPr>
              <a:xfrm flipV="1">
                <a:off x="7802280" y="653040"/>
                <a:ext cx="130320" cy="130320"/>
              </a:xfrm>
              <a:custGeom>
                <a:avLst/>
                <a:gdLst>
                  <a:gd name="textAreaLeft" fmla="*/ 0 w 130320"/>
                  <a:gd name="textAreaRight" fmla="*/ 130680 w 130320"/>
                  <a:gd name="textAreaTop" fmla="*/ 360 h 130320"/>
                  <a:gd name="textAreaBottom" fmla="*/ 131040 h 1303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8100000"/>
              </a:gra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2" name="Google Shape;2438;p64"/>
              <p:cNvSpPr/>
              <p:nvPr/>
            </p:nvSpPr>
            <p:spPr>
              <a:xfrm flipV="1">
                <a:off x="7882920" y="732960"/>
                <a:ext cx="130320" cy="130680"/>
              </a:xfrm>
              <a:custGeom>
                <a:avLst/>
                <a:gdLst>
                  <a:gd name="textAreaLeft" fmla="*/ 0 w 130320"/>
                  <a:gd name="textAreaRight" fmla="*/ 130680 w 130320"/>
                  <a:gd name="textAreaTop" fmla="*/ -360 h 130680"/>
                  <a:gd name="textAreaBottom" fmla="*/ 130680 h 1306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8100000"/>
              </a:gra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3" name="Google Shape;2439;p64"/>
              <p:cNvSpPr/>
              <p:nvPr/>
            </p:nvSpPr>
            <p:spPr>
              <a:xfrm flipV="1">
                <a:off x="7963920" y="814680"/>
                <a:ext cx="130680" cy="130320"/>
              </a:xfrm>
              <a:custGeom>
                <a:avLst/>
                <a:gdLst>
                  <a:gd name="textAreaLeft" fmla="*/ 0 w 130680"/>
                  <a:gd name="textAreaRight" fmla="*/ 131040 w 130680"/>
                  <a:gd name="textAreaTop" fmla="*/ 360 h 130320"/>
                  <a:gd name="textAreaBottom" fmla="*/ 131040 h 1303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8100000"/>
              </a:gra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4" name="Google Shape;2440;p64"/>
              <p:cNvSpPr/>
              <p:nvPr/>
            </p:nvSpPr>
            <p:spPr>
              <a:xfrm flipV="1">
                <a:off x="8044560" y="895680"/>
                <a:ext cx="130680" cy="130320"/>
              </a:xfrm>
              <a:custGeom>
                <a:avLst/>
                <a:gdLst>
                  <a:gd name="textAreaLeft" fmla="*/ 0 w 130680"/>
                  <a:gd name="textAreaRight" fmla="*/ 131040 w 130680"/>
                  <a:gd name="textAreaTop" fmla="*/ 360 h 130320"/>
                  <a:gd name="textAreaBottom" fmla="*/ 131040 h 1303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8100000"/>
              </a:gra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5" name="Google Shape;2441;p64"/>
              <p:cNvSpPr/>
              <p:nvPr/>
            </p:nvSpPr>
            <p:spPr>
              <a:xfrm flipV="1">
                <a:off x="8125920" y="976320"/>
                <a:ext cx="130320" cy="130320"/>
              </a:xfrm>
              <a:custGeom>
                <a:avLst/>
                <a:gdLst>
                  <a:gd name="textAreaLeft" fmla="*/ 0 w 130320"/>
                  <a:gd name="textAreaRight" fmla="*/ 130680 w 130320"/>
                  <a:gd name="textAreaTop" fmla="*/ 360 h 130320"/>
                  <a:gd name="textAreaBottom" fmla="*/ 131040 h 1303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8100000"/>
              </a:gra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6" name="Google Shape;2442;p64"/>
              <p:cNvSpPr/>
              <p:nvPr/>
            </p:nvSpPr>
            <p:spPr>
              <a:xfrm flipV="1">
                <a:off x="8206560" y="1057680"/>
                <a:ext cx="130320" cy="130320"/>
              </a:xfrm>
              <a:custGeom>
                <a:avLst/>
                <a:gdLst>
                  <a:gd name="textAreaLeft" fmla="*/ 0 w 130320"/>
                  <a:gd name="textAreaRight" fmla="*/ 130680 w 130320"/>
                  <a:gd name="textAreaTop" fmla="*/ 360 h 130320"/>
                  <a:gd name="textAreaBottom" fmla="*/ 131040 h 1303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8100000"/>
              </a:gra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7" name="Google Shape;2443;p64"/>
              <p:cNvSpPr/>
              <p:nvPr/>
            </p:nvSpPr>
            <p:spPr>
              <a:xfrm flipV="1">
                <a:off x="8287920" y="1137960"/>
                <a:ext cx="130320" cy="130680"/>
              </a:xfrm>
              <a:custGeom>
                <a:avLst/>
                <a:gdLst>
                  <a:gd name="textAreaLeft" fmla="*/ 0 w 130320"/>
                  <a:gd name="textAreaRight" fmla="*/ 130680 w 130320"/>
                  <a:gd name="textAreaTop" fmla="*/ -360 h 130680"/>
                  <a:gd name="textAreaBottom" fmla="*/ 130680 h 1306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8100000"/>
              </a:gra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48" name="Google Shape;2444;p64"/>
            <p:cNvGrpSpPr/>
            <p:nvPr/>
          </p:nvGrpSpPr>
          <p:grpSpPr>
            <a:xfrm>
              <a:off x="8276760" y="1334520"/>
              <a:ext cx="141480" cy="141480"/>
              <a:chOff x="8276760" y="1334520"/>
              <a:chExt cx="141480" cy="141480"/>
            </a:xfrm>
          </p:grpSpPr>
          <p:sp>
            <p:nvSpPr>
              <p:cNvPr id="1549" name="Google Shape;2445;p64"/>
              <p:cNvSpPr/>
              <p:nvPr/>
            </p:nvSpPr>
            <p:spPr>
              <a:xfrm flipV="1">
                <a:off x="8276760" y="1334160"/>
                <a:ext cx="141480" cy="14148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0" name="Google Shape;2446;p64"/>
              <p:cNvSpPr/>
              <p:nvPr/>
            </p:nvSpPr>
            <p:spPr>
              <a:xfrm flipV="1">
                <a:off x="8296560" y="1355040"/>
                <a:ext cx="101520" cy="10152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51" name="Google Shape;2447;p64"/>
            <p:cNvGrpSpPr/>
            <p:nvPr/>
          </p:nvGrpSpPr>
          <p:grpSpPr>
            <a:xfrm>
              <a:off x="7869960" y="1730520"/>
              <a:ext cx="141480" cy="141480"/>
              <a:chOff x="7869960" y="1730520"/>
              <a:chExt cx="141480" cy="141480"/>
            </a:xfrm>
          </p:grpSpPr>
          <p:sp>
            <p:nvSpPr>
              <p:cNvPr id="1552" name="Google Shape;2448;p64"/>
              <p:cNvSpPr/>
              <p:nvPr/>
            </p:nvSpPr>
            <p:spPr>
              <a:xfrm flipV="1">
                <a:off x="7869960" y="1730160"/>
                <a:ext cx="141480" cy="14148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2449;p64"/>
              <p:cNvSpPr/>
              <p:nvPr/>
            </p:nvSpPr>
            <p:spPr>
              <a:xfrm flipV="1">
                <a:off x="7889760" y="1750680"/>
                <a:ext cx="101520" cy="10152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54" name="Google Shape;2450;p64"/>
            <p:cNvGrpSpPr/>
            <p:nvPr/>
          </p:nvGrpSpPr>
          <p:grpSpPr>
            <a:xfrm>
              <a:off x="8921880" y="2457000"/>
              <a:ext cx="141480" cy="141480"/>
              <a:chOff x="8921880" y="2457000"/>
              <a:chExt cx="141480" cy="141480"/>
            </a:xfrm>
          </p:grpSpPr>
          <p:sp>
            <p:nvSpPr>
              <p:cNvPr id="1555" name="Google Shape;2451;p64"/>
              <p:cNvSpPr/>
              <p:nvPr/>
            </p:nvSpPr>
            <p:spPr>
              <a:xfrm flipV="1">
                <a:off x="8921880" y="2456640"/>
                <a:ext cx="141480" cy="14148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6" name="Google Shape;2452;p64"/>
              <p:cNvSpPr/>
              <p:nvPr/>
            </p:nvSpPr>
            <p:spPr>
              <a:xfrm flipV="1">
                <a:off x="8942040" y="2477520"/>
                <a:ext cx="101520" cy="10152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57" name="Google Shape;2453;p64"/>
            <p:cNvSpPr/>
            <p:nvPr/>
          </p:nvSpPr>
          <p:spPr>
            <a:xfrm flipV="1">
              <a:off x="9020520" y="1693440"/>
              <a:ext cx="509040" cy="503640"/>
            </a:xfrm>
            <a:custGeom>
              <a:avLst/>
              <a:gdLst>
                <a:gd name="textAreaLeft" fmla="*/ 0 w 509040"/>
                <a:gd name="textAreaRight" fmla="*/ 509400 w 509040"/>
                <a:gd name="textAreaTop" fmla="*/ -360 h 503640"/>
                <a:gd name="textAreaBottom" fmla="*/ 503640 h 503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58" name="Google Shape;2454;p64"/>
            <p:cNvGrpSpPr/>
            <p:nvPr/>
          </p:nvGrpSpPr>
          <p:grpSpPr>
            <a:xfrm>
              <a:off x="8921880" y="-238320"/>
              <a:ext cx="740880" cy="1747800"/>
              <a:chOff x="8921880" y="-238320"/>
              <a:chExt cx="740880" cy="1747800"/>
            </a:xfrm>
          </p:grpSpPr>
          <p:sp>
            <p:nvSpPr>
              <p:cNvPr id="1559" name="Google Shape;2455;p64"/>
              <p:cNvSpPr/>
              <p:nvPr/>
            </p:nvSpPr>
            <p:spPr>
              <a:xfrm flipV="1">
                <a:off x="8921880" y="435960"/>
                <a:ext cx="511200" cy="1073160"/>
              </a:xfrm>
              <a:custGeom>
                <a:avLst/>
                <a:gdLst>
                  <a:gd name="textAreaLeft" fmla="*/ 0 w 511200"/>
                  <a:gd name="textAreaRight" fmla="*/ 511560 w 511200"/>
                  <a:gd name="textAreaTop" fmla="*/ -360 h 1073160"/>
                  <a:gd name="textAreaBottom" fmla="*/ 1073160 h 1073160"/>
                </a:gdLst>
                <a:ahLst/>
                <a:cxn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0" name="Google Shape;2456;p64"/>
              <p:cNvSpPr/>
              <p:nvPr/>
            </p:nvSpPr>
            <p:spPr>
              <a:xfrm flipV="1">
                <a:off x="9303840" y="-238320"/>
                <a:ext cx="261000" cy="1298880"/>
              </a:xfrm>
              <a:custGeom>
                <a:avLst/>
                <a:gdLst>
                  <a:gd name="textAreaLeft" fmla="*/ 0 w 261000"/>
                  <a:gd name="textAreaRight" fmla="*/ 261360 w 261000"/>
                  <a:gd name="textAreaTop" fmla="*/ 360 h 1298880"/>
                  <a:gd name="textAreaBottom" fmla="*/ 1299600 h 129888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1" name="Google Shape;2457;p64"/>
              <p:cNvSpPr/>
              <p:nvPr/>
            </p:nvSpPr>
            <p:spPr>
              <a:xfrm flipV="1">
                <a:off x="9401760" y="-139680"/>
                <a:ext cx="261000" cy="1298880"/>
              </a:xfrm>
              <a:custGeom>
                <a:avLst/>
                <a:gdLst>
                  <a:gd name="textAreaLeft" fmla="*/ 0 w 261000"/>
                  <a:gd name="textAreaRight" fmla="*/ 261360 w 261000"/>
                  <a:gd name="textAreaTop" fmla="*/ 360 h 1298880"/>
                  <a:gd name="textAreaBottom" fmla="*/ 1299600 h 1298880"/>
                </a:gdLst>
                <a:ahLst/>
                <a:cxn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2" name="Google Shape;2458;p64"/>
            <p:cNvGrpSpPr/>
            <p:nvPr/>
          </p:nvGrpSpPr>
          <p:grpSpPr>
            <a:xfrm>
              <a:off x="8506080" y="-115920"/>
              <a:ext cx="957600" cy="768600"/>
              <a:chOff x="8506080" y="-115920"/>
              <a:chExt cx="957600" cy="768600"/>
            </a:xfrm>
          </p:grpSpPr>
          <p:sp>
            <p:nvSpPr>
              <p:cNvPr id="1563" name="Google Shape;2459;p64"/>
              <p:cNvSpPr/>
              <p:nvPr/>
            </p:nvSpPr>
            <p:spPr>
              <a:xfrm flipV="1">
                <a:off x="8751240" y="-115920"/>
                <a:ext cx="712440" cy="617040"/>
              </a:xfrm>
              <a:custGeom>
                <a:avLst/>
                <a:gdLst>
                  <a:gd name="textAreaLeft" fmla="*/ 0 w 712440"/>
                  <a:gd name="textAreaRight" fmla="*/ 712800 w 712440"/>
                  <a:gd name="textAreaTop" fmla="*/ 360 h 617040"/>
                  <a:gd name="textAreaBottom" fmla="*/ 617760 h 61704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4" name="Google Shape;2460;p64"/>
              <p:cNvSpPr/>
              <p:nvPr/>
            </p:nvSpPr>
            <p:spPr>
              <a:xfrm flipV="1">
                <a:off x="8738280" y="211680"/>
                <a:ext cx="509040" cy="440640"/>
              </a:xfrm>
              <a:custGeom>
                <a:avLst/>
                <a:gdLst>
                  <a:gd name="textAreaLeft" fmla="*/ 0 w 509040"/>
                  <a:gd name="textAreaRight" fmla="*/ 509400 w 509040"/>
                  <a:gd name="textAreaTop" fmla="*/ 360 h 440640"/>
                  <a:gd name="textAreaBottom" fmla="*/ 441360 h 44064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5" name="Google Shape;2461;p64"/>
              <p:cNvSpPr/>
              <p:nvPr/>
            </p:nvSpPr>
            <p:spPr>
              <a:xfrm flipV="1">
                <a:off x="8506080" y="59760"/>
                <a:ext cx="509040" cy="440640"/>
              </a:xfrm>
              <a:custGeom>
                <a:avLst/>
                <a:gdLst>
                  <a:gd name="textAreaLeft" fmla="*/ 0 w 509040"/>
                  <a:gd name="textAreaRight" fmla="*/ 509400 w 509040"/>
                  <a:gd name="textAreaTop" fmla="*/ 360 h 440640"/>
                  <a:gd name="textAreaBottom" fmla="*/ 441360 h 44064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66" name="Google Shape;2462;p64"/>
            <p:cNvSpPr/>
            <p:nvPr/>
          </p:nvSpPr>
          <p:spPr>
            <a:xfrm rot="16200000" flipV="1">
              <a:off x="8232840" y="1123920"/>
              <a:ext cx="1504440" cy="3000240"/>
            </a:xfrm>
            <a:custGeom>
              <a:avLst/>
              <a:gdLst>
                <a:gd name="textAreaLeft" fmla="*/ 0 w 1504440"/>
                <a:gd name="textAreaRight" fmla="*/ 1504800 w 1504440"/>
                <a:gd name="textAreaTop" fmla="*/ 360 h 3000240"/>
                <a:gd name="textAreaBottom" fmla="*/ 3000960 h 30002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7" name="Google Shape;2463;p64"/>
          <p:cNvGrpSpPr/>
          <p:nvPr/>
        </p:nvGrpSpPr>
        <p:grpSpPr>
          <a:xfrm>
            <a:off x="1233720" y="4151880"/>
            <a:ext cx="4559040" cy="133920"/>
            <a:chOff x="1233720" y="4151880"/>
            <a:chExt cx="4559040" cy="133920"/>
          </a:xfrm>
        </p:grpSpPr>
        <p:sp>
          <p:nvSpPr>
            <p:cNvPr id="1568" name="Google Shape;2464;p64"/>
            <p:cNvSpPr/>
            <p:nvPr/>
          </p:nvSpPr>
          <p:spPr>
            <a:xfrm>
              <a:off x="5658840" y="41518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69" name="Google Shape;2465;p64"/>
            <p:cNvCxnSpPr/>
            <p:nvPr/>
          </p:nvCxnSpPr>
          <p:spPr>
            <a:xfrm>
              <a:off x="1233720" y="4218480"/>
              <a:ext cx="4463280" cy="360"/>
            </a:xfrm>
            <a:prstGeom prst="straightConnector1">
              <a:avLst/>
            </a:prstGeom>
            <a:ln w="9525">
              <a:solidFill>
                <a:srgbClr val="0C0A9E"/>
              </a:solidFill>
              <a:round/>
            </a:ln>
          </p:spPr>
        </p:cxnSp>
        <p:sp>
          <p:nvSpPr>
            <p:cNvPr id="1570" name="Google Shape;2466;p64"/>
            <p:cNvSpPr/>
            <p:nvPr/>
          </p:nvSpPr>
          <p:spPr>
            <a:xfrm>
              <a:off x="5689080" y="418176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title"/>
          </p:nvPr>
        </p:nvSpPr>
        <p:spPr>
          <a:xfrm>
            <a:off x="681083" y="1266636"/>
            <a:ext cx="3142800" cy="1100928"/>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2"/>
                </a:solidFill>
                <a:latin typeface="IBM Plex Mono"/>
                <a:ea typeface="IBM Plex Mono"/>
              </a:rPr>
              <a:t>Introduction</a:t>
            </a:r>
            <a:endParaRPr lang="fr-FR" sz="3000" b="0" strike="noStrike" spc="-1" dirty="0">
              <a:solidFill>
                <a:schemeClr val="dk1"/>
              </a:solidFill>
              <a:latin typeface="Arial"/>
            </a:endParaRPr>
          </a:p>
        </p:txBody>
      </p:sp>
      <p:sp>
        <p:nvSpPr>
          <p:cNvPr id="1358" name="PlaceHolder 2"/>
          <p:cNvSpPr>
            <a:spLocks noGrp="1"/>
          </p:cNvSpPr>
          <p:nvPr>
            <p:ph type="subTitle"/>
          </p:nvPr>
        </p:nvSpPr>
        <p:spPr>
          <a:xfrm>
            <a:off x="825304" y="2251580"/>
            <a:ext cx="6732268" cy="1847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1" spc="-1" dirty="0">
                <a:solidFill>
                  <a:schemeClr val="dk1"/>
                </a:solidFill>
                <a:latin typeface="Poppins"/>
              </a:rPr>
              <a:t>This presentation covers the monitoring of twelve servers, with a focus on CPU usage, memory utilization, disk usage, and various processes. It also includes an analysis of Cron jobs running within these servers. Finally, the presentation provides a conclusion on whether server resizing is necessary based on the findings.</a:t>
            </a:r>
          </a:p>
        </p:txBody>
      </p:sp>
      <p:grpSp>
        <p:nvGrpSpPr>
          <p:cNvPr id="1359" name="Google Shape;1843;p46"/>
          <p:cNvGrpSpPr/>
          <p:nvPr/>
        </p:nvGrpSpPr>
        <p:grpSpPr>
          <a:xfrm>
            <a:off x="-74880" y="1766160"/>
            <a:ext cx="480600" cy="480600"/>
            <a:chOff x="-74880" y="1766160"/>
            <a:chExt cx="480600" cy="480600"/>
          </a:xfrm>
        </p:grpSpPr>
        <p:sp>
          <p:nvSpPr>
            <p:cNvPr id="1360" name="Google Shape;1844;p46"/>
            <p:cNvSpPr/>
            <p:nvPr/>
          </p:nvSpPr>
          <p:spPr>
            <a:xfrm>
              <a:off x="-74880" y="214524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1" name="Google Shape;1845;p46"/>
            <p:cNvSpPr/>
            <p:nvPr/>
          </p:nvSpPr>
          <p:spPr>
            <a:xfrm>
              <a:off x="-11880" y="208224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2" name="Google Shape;1846;p46"/>
            <p:cNvSpPr/>
            <p:nvPr/>
          </p:nvSpPr>
          <p:spPr>
            <a:xfrm>
              <a:off x="51480" y="201924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1847;p46"/>
            <p:cNvSpPr/>
            <p:nvPr/>
          </p:nvSpPr>
          <p:spPr>
            <a:xfrm>
              <a:off x="114480" y="195588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4" name="Google Shape;1848;p46"/>
            <p:cNvSpPr/>
            <p:nvPr/>
          </p:nvSpPr>
          <p:spPr>
            <a:xfrm>
              <a:off x="177840" y="18928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5" name="Google Shape;1849;p46"/>
            <p:cNvSpPr/>
            <p:nvPr/>
          </p:nvSpPr>
          <p:spPr>
            <a:xfrm>
              <a:off x="240840" y="18298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6" name="Google Shape;1850;p46"/>
            <p:cNvSpPr/>
            <p:nvPr/>
          </p:nvSpPr>
          <p:spPr>
            <a:xfrm>
              <a:off x="304200" y="176616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title"/>
          </p:nvPr>
        </p:nvSpPr>
        <p:spPr>
          <a:xfrm>
            <a:off x="723960" y="1028880"/>
            <a:ext cx="1704600" cy="9903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200" b="1" strike="noStrike" spc="-1">
                <a:solidFill>
                  <a:schemeClr val="dk2"/>
                </a:solidFill>
                <a:latin typeface="Poppins"/>
                <a:ea typeface="Poppins"/>
              </a:rPr>
              <a:t>01</a:t>
            </a:r>
            <a:endParaRPr lang="fr-FR" sz="6200" b="0" strike="noStrike" spc="-1">
              <a:solidFill>
                <a:schemeClr val="dk1"/>
              </a:solidFill>
              <a:latin typeface="Arial"/>
            </a:endParaRPr>
          </a:p>
        </p:txBody>
      </p:sp>
      <p:sp>
        <p:nvSpPr>
          <p:cNvPr id="1369" name="PlaceHolder 2"/>
          <p:cNvSpPr>
            <a:spLocks noGrp="1"/>
          </p:cNvSpPr>
          <p:nvPr>
            <p:ph type="subTitle"/>
          </p:nvPr>
        </p:nvSpPr>
        <p:spPr>
          <a:xfrm>
            <a:off x="723960" y="3247920"/>
            <a:ext cx="5600520" cy="456840"/>
          </a:xfrm>
          <a:prstGeom prst="rect">
            <a:avLst/>
          </a:prstGeom>
          <a:noFill/>
          <a:ln w="0">
            <a:noFill/>
          </a:ln>
        </p:spPr>
        <p:txBody>
          <a:bodyPr lIns="91440" tIns="91440" rIns="91440" bIns="91440" anchor="t">
            <a:normAutofit/>
          </a:bodyPr>
          <a:lstStyle/>
          <a:p>
            <a:pPr indent="0" algn="ctr">
              <a:buNone/>
            </a:pPr>
            <a:endParaRPr lang="en-US" sz="1400" b="0" strike="noStrike" spc="-1">
              <a:solidFill>
                <a:schemeClr val="dk1"/>
              </a:solidFill>
              <a:latin typeface="Poppins"/>
              <a:ea typeface="Poppins"/>
            </a:endParaRPr>
          </a:p>
        </p:txBody>
      </p:sp>
      <p:grpSp>
        <p:nvGrpSpPr>
          <p:cNvPr id="1370" name="Google Shape;1485;p38"/>
          <p:cNvGrpSpPr/>
          <p:nvPr/>
        </p:nvGrpSpPr>
        <p:grpSpPr>
          <a:xfrm>
            <a:off x="-374400" y="3354480"/>
            <a:ext cx="3922200" cy="2969640"/>
            <a:chOff x="-374400" y="3354480"/>
            <a:chExt cx="3922200" cy="2969640"/>
          </a:xfrm>
        </p:grpSpPr>
        <p:grpSp>
          <p:nvGrpSpPr>
            <p:cNvPr id="1371" name="Google Shape;1487;p38"/>
            <p:cNvGrpSpPr/>
            <p:nvPr/>
          </p:nvGrpSpPr>
          <p:grpSpPr>
            <a:xfrm>
              <a:off x="1853640" y="4445640"/>
              <a:ext cx="1694160" cy="1359720"/>
              <a:chOff x="1853640" y="4445640"/>
              <a:chExt cx="1694160" cy="1359720"/>
            </a:xfrm>
          </p:grpSpPr>
          <p:sp>
            <p:nvSpPr>
              <p:cNvPr id="1372" name="Google Shape;1488;p38"/>
              <p:cNvSpPr/>
              <p:nvPr/>
            </p:nvSpPr>
            <p:spPr>
              <a:xfrm>
                <a:off x="2287440" y="4713840"/>
                <a:ext cx="1260360" cy="1091520"/>
              </a:xfrm>
              <a:custGeom>
                <a:avLst/>
                <a:gdLst>
                  <a:gd name="textAreaLeft" fmla="*/ 0 w 1260360"/>
                  <a:gd name="textAreaRight" fmla="*/ 1260720 w 1260360"/>
                  <a:gd name="textAreaTop" fmla="*/ 0 h 1091520"/>
                  <a:gd name="textAreaBottom" fmla="*/ 1091880 h 10915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3" name="Google Shape;1489;p38"/>
              <p:cNvSpPr/>
              <p:nvPr/>
            </p:nvSpPr>
            <p:spPr>
              <a:xfrm>
                <a:off x="2264040" y="44456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4" name="Google Shape;1490;p38"/>
              <p:cNvSpPr/>
              <p:nvPr/>
            </p:nvSpPr>
            <p:spPr>
              <a:xfrm>
                <a:off x="1853640" y="47138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375" name="PlaceHolder 3"/>
          <p:cNvSpPr>
            <a:spLocks noGrp="1"/>
          </p:cNvSpPr>
          <p:nvPr>
            <p:ph type="title"/>
          </p:nvPr>
        </p:nvSpPr>
        <p:spPr>
          <a:xfrm>
            <a:off x="723960" y="2076480"/>
            <a:ext cx="56005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1" strike="noStrike" spc="-1">
                <a:solidFill>
                  <a:schemeClr val="dk2"/>
                </a:solidFill>
                <a:latin typeface="IBM Plex Mono"/>
                <a:ea typeface="IBM Plex Mono"/>
              </a:rPr>
              <a:t>Server Overview</a:t>
            </a:r>
            <a:endParaRPr lang="fr-FR" sz="5000" b="0" strike="noStrike" spc="-1">
              <a:solidFill>
                <a:schemeClr val="dk1"/>
              </a:solidFill>
              <a:latin typeface="Arial"/>
            </a:endParaRPr>
          </a:p>
        </p:txBody>
      </p:sp>
      <p:grpSp>
        <p:nvGrpSpPr>
          <p:cNvPr id="1376" name="Google Shape;1492;p38"/>
          <p:cNvGrpSpPr/>
          <p:nvPr/>
        </p:nvGrpSpPr>
        <p:grpSpPr>
          <a:xfrm>
            <a:off x="6487560" y="-1301040"/>
            <a:ext cx="4267800" cy="6665400"/>
            <a:chOff x="6487560" y="-1301040"/>
            <a:chExt cx="4267800" cy="6665400"/>
          </a:xfrm>
        </p:grpSpPr>
        <p:sp>
          <p:nvSpPr>
            <p:cNvPr id="1377" name="Google Shape;1493;p38"/>
            <p:cNvSpPr/>
            <p:nvPr/>
          </p:nvSpPr>
          <p:spPr>
            <a:xfrm>
              <a:off x="6727680" y="103320"/>
              <a:ext cx="4006080" cy="4748760"/>
            </a:xfrm>
            <a:custGeom>
              <a:avLst/>
              <a:gdLst>
                <a:gd name="textAreaLeft" fmla="*/ 0 w 4006080"/>
                <a:gd name="textAreaRight" fmla="*/ 4006440 w 4006080"/>
                <a:gd name="textAreaTop" fmla="*/ 0 h 4748760"/>
                <a:gd name="textAreaBottom" fmla="*/ 4749120 h 474876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8" name="Google Shape;1494;p38"/>
            <p:cNvSpPr/>
            <p:nvPr/>
          </p:nvSpPr>
          <p:spPr>
            <a:xfrm>
              <a:off x="7070400" y="81360"/>
              <a:ext cx="2925000" cy="3057480"/>
            </a:xfrm>
            <a:custGeom>
              <a:avLst/>
              <a:gdLst>
                <a:gd name="textAreaLeft" fmla="*/ 0 w 2925000"/>
                <a:gd name="textAreaRight" fmla="*/ 292536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9" name="Google Shape;1495;p38"/>
            <p:cNvSpPr/>
            <p:nvPr/>
          </p:nvSpPr>
          <p:spPr>
            <a:xfrm>
              <a:off x="7602480" y="24552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0" name="Google Shape;1496;p38"/>
            <p:cNvSpPr/>
            <p:nvPr/>
          </p:nvSpPr>
          <p:spPr>
            <a:xfrm>
              <a:off x="7235280" y="622440"/>
              <a:ext cx="1860120" cy="4595040"/>
            </a:xfrm>
            <a:custGeom>
              <a:avLst/>
              <a:gdLst>
                <a:gd name="textAreaLeft" fmla="*/ 0 w 1860120"/>
                <a:gd name="textAreaRight" fmla="*/ 1860480 w 1860120"/>
                <a:gd name="textAreaTop" fmla="*/ 0 h 4595040"/>
                <a:gd name="textAreaBottom" fmla="*/ 4595400 h 459504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1" name="Google Shape;1497;p38"/>
            <p:cNvSpPr/>
            <p:nvPr/>
          </p:nvSpPr>
          <p:spPr>
            <a:xfrm>
              <a:off x="6933240" y="621360"/>
              <a:ext cx="1860120" cy="4595040"/>
            </a:xfrm>
            <a:custGeom>
              <a:avLst/>
              <a:gdLst>
                <a:gd name="textAreaLeft" fmla="*/ 0 w 1860120"/>
                <a:gd name="textAreaRight" fmla="*/ 1860480 w 1860120"/>
                <a:gd name="textAreaTop" fmla="*/ 0 h 4595040"/>
                <a:gd name="textAreaBottom" fmla="*/ 4595400 h 459504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82" name="Google Shape;1499;p38"/>
            <p:cNvGrpSpPr/>
            <p:nvPr/>
          </p:nvGrpSpPr>
          <p:grpSpPr>
            <a:xfrm>
              <a:off x="8232840" y="4254480"/>
              <a:ext cx="708120" cy="707760"/>
              <a:chOff x="8232840" y="4254480"/>
              <a:chExt cx="708120" cy="707760"/>
            </a:xfrm>
          </p:grpSpPr>
          <p:sp>
            <p:nvSpPr>
              <p:cNvPr id="1383" name="Google Shape;1500;p38"/>
              <p:cNvSpPr/>
              <p:nvPr/>
            </p:nvSpPr>
            <p:spPr>
              <a:xfrm rot="5400000">
                <a:off x="8691480" y="425448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4" name="Google Shape;1501;p38"/>
              <p:cNvSpPr/>
              <p:nvPr/>
            </p:nvSpPr>
            <p:spPr>
              <a:xfrm rot="5400000">
                <a:off x="8615160" y="433080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5" name="Google Shape;1502;p38"/>
              <p:cNvSpPr/>
              <p:nvPr/>
            </p:nvSpPr>
            <p:spPr>
              <a:xfrm rot="5400000">
                <a:off x="8538840" y="440712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6" name="Google Shape;1503;p38"/>
              <p:cNvSpPr/>
              <p:nvPr/>
            </p:nvSpPr>
            <p:spPr>
              <a:xfrm rot="5400000">
                <a:off x="8462160" y="4483440"/>
                <a:ext cx="249480" cy="249120"/>
              </a:xfrm>
              <a:custGeom>
                <a:avLst/>
                <a:gdLst>
                  <a:gd name="textAreaLeft" fmla="*/ 0 w 249480"/>
                  <a:gd name="textAreaRight" fmla="*/ 249840 w 249480"/>
                  <a:gd name="textAreaTop" fmla="*/ 0 h 249120"/>
                  <a:gd name="textAreaBottom" fmla="*/ 249480 h 24912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7" name="Google Shape;1504;p38"/>
              <p:cNvSpPr/>
              <p:nvPr/>
            </p:nvSpPr>
            <p:spPr>
              <a:xfrm rot="5400000">
                <a:off x="8385840" y="456012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8" name="Google Shape;1505;p38"/>
              <p:cNvSpPr/>
              <p:nvPr/>
            </p:nvSpPr>
            <p:spPr>
              <a:xfrm rot="5400000">
                <a:off x="8309520" y="4636800"/>
                <a:ext cx="249120" cy="249120"/>
              </a:xfrm>
              <a:custGeom>
                <a:avLst/>
                <a:gdLst>
                  <a:gd name="textAreaLeft" fmla="*/ 0 w 249120"/>
                  <a:gd name="textAreaRight" fmla="*/ 249480 w 249120"/>
                  <a:gd name="textAreaTop" fmla="*/ 0 h 249120"/>
                  <a:gd name="textAreaBottom" fmla="*/ 249480 h 24912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9" name="Google Shape;1506;p38"/>
              <p:cNvSpPr/>
              <p:nvPr/>
            </p:nvSpPr>
            <p:spPr>
              <a:xfrm rot="5400000">
                <a:off x="8232840" y="471276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90" name="Google Shape;1507;p38"/>
            <p:cNvGrpSpPr/>
            <p:nvPr/>
          </p:nvGrpSpPr>
          <p:grpSpPr>
            <a:xfrm>
              <a:off x="8999280" y="3354480"/>
              <a:ext cx="457920" cy="457200"/>
              <a:chOff x="8999280" y="3354480"/>
              <a:chExt cx="457920" cy="457200"/>
            </a:xfrm>
          </p:grpSpPr>
          <p:sp>
            <p:nvSpPr>
              <p:cNvPr id="1391" name="Google Shape;1508;p38"/>
              <p:cNvSpPr/>
              <p:nvPr/>
            </p:nvSpPr>
            <p:spPr>
              <a:xfrm rot="5400000">
                <a:off x="9295920" y="3354480"/>
                <a:ext cx="161280" cy="161280"/>
              </a:xfrm>
              <a:custGeom>
                <a:avLst/>
                <a:gdLst>
                  <a:gd name="textAreaLeft" fmla="*/ 0 w 161280"/>
                  <a:gd name="textAreaRight" fmla="*/ 161640 w 161280"/>
                  <a:gd name="textAreaTop" fmla="*/ 0 h 161280"/>
                  <a:gd name="textAreaBottom" fmla="*/ 161640 h 1612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2" name="Google Shape;1509;p38"/>
              <p:cNvSpPr/>
              <p:nvPr/>
            </p:nvSpPr>
            <p:spPr>
              <a:xfrm rot="5400000">
                <a:off x="9246600" y="3403440"/>
                <a:ext cx="161280" cy="161280"/>
              </a:xfrm>
              <a:custGeom>
                <a:avLst/>
                <a:gdLst>
                  <a:gd name="textAreaLeft" fmla="*/ 0 w 161280"/>
                  <a:gd name="textAreaRight" fmla="*/ 161640 w 161280"/>
                  <a:gd name="textAreaTop" fmla="*/ 0 h 161280"/>
                  <a:gd name="textAreaBottom" fmla="*/ 161640 h 16128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3" name="Google Shape;1510;p38"/>
              <p:cNvSpPr/>
              <p:nvPr/>
            </p:nvSpPr>
            <p:spPr>
              <a:xfrm rot="5400000">
                <a:off x="9197280" y="3453120"/>
                <a:ext cx="161280" cy="161280"/>
              </a:xfrm>
              <a:custGeom>
                <a:avLst/>
                <a:gdLst>
                  <a:gd name="textAreaLeft" fmla="*/ 0 w 161280"/>
                  <a:gd name="textAreaRight" fmla="*/ 161640 w 161280"/>
                  <a:gd name="textAreaTop" fmla="*/ 0 h 161280"/>
                  <a:gd name="textAreaBottom" fmla="*/ 161640 h 16128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4" name="Google Shape;1511;p38"/>
              <p:cNvSpPr/>
              <p:nvPr/>
            </p:nvSpPr>
            <p:spPr>
              <a:xfrm rot="5400000">
                <a:off x="9147600" y="3502440"/>
                <a:ext cx="161280" cy="160920"/>
              </a:xfrm>
              <a:custGeom>
                <a:avLst/>
                <a:gdLst>
                  <a:gd name="textAreaLeft" fmla="*/ 0 w 161280"/>
                  <a:gd name="textAreaRight" fmla="*/ 161640 w 161280"/>
                  <a:gd name="textAreaTop" fmla="*/ 0 h 160920"/>
                  <a:gd name="textAreaBottom" fmla="*/ 161280 h 16092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5" name="Google Shape;1512;p38"/>
              <p:cNvSpPr/>
              <p:nvPr/>
            </p:nvSpPr>
            <p:spPr>
              <a:xfrm rot="5400000">
                <a:off x="9098280" y="3551760"/>
                <a:ext cx="161280" cy="161280"/>
              </a:xfrm>
              <a:custGeom>
                <a:avLst/>
                <a:gdLst>
                  <a:gd name="textAreaLeft" fmla="*/ 0 w 161280"/>
                  <a:gd name="textAreaRight" fmla="*/ 161640 w 161280"/>
                  <a:gd name="textAreaTop" fmla="*/ 0 h 161280"/>
                  <a:gd name="textAreaBottom" fmla="*/ 161640 h 16128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6" name="Google Shape;1513;p38"/>
              <p:cNvSpPr/>
              <p:nvPr/>
            </p:nvSpPr>
            <p:spPr>
              <a:xfrm rot="5400000">
                <a:off x="9048960" y="3601440"/>
                <a:ext cx="160920" cy="160920"/>
              </a:xfrm>
              <a:custGeom>
                <a:avLst/>
                <a:gdLst>
                  <a:gd name="textAreaLeft" fmla="*/ 0 w 160920"/>
                  <a:gd name="textAreaRight" fmla="*/ 161280 w 160920"/>
                  <a:gd name="textAreaTop" fmla="*/ 0 h 160920"/>
                  <a:gd name="textAreaBottom" fmla="*/ 161280 h 16092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7" name="Google Shape;1514;p38"/>
              <p:cNvSpPr/>
              <p:nvPr/>
            </p:nvSpPr>
            <p:spPr>
              <a:xfrm rot="5400000">
                <a:off x="8999280" y="3650400"/>
                <a:ext cx="161280" cy="161280"/>
              </a:xfrm>
              <a:custGeom>
                <a:avLst/>
                <a:gdLst>
                  <a:gd name="textAreaLeft" fmla="*/ 0 w 161280"/>
                  <a:gd name="textAreaRight" fmla="*/ 161640 w 161280"/>
                  <a:gd name="textAreaTop" fmla="*/ 0 h 161280"/>
                  <a:gd name="textAreaBottom" fmla="*/ 161640 h 1612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98" name="Google Shape;1515;p38"/>
            <p:cNvGrpSpPr/>
            <p:nvPr/>
          </p:nvGrpSpPr>
          <p:grpSpPr>
            <a:xfrm>
              <a:off x="8146800" y="539640"/>
              <a:ext cx="207720" cy="207720"/>
              <a:chOff x="8146800" y="539640"/>
              <a:chExt cx="207720" cy="207720"/>
            </a:xfrm>
          </p:grpSpPr>
          <p:sp>
            <p:nvSpPr>
              <p:cNvPr id="1399" name="Google Shape;1516;p38"/>
              <p:cNvSpPr/>
              <p:nvPr/>
            </p:nvSpPr>
            <p:spPr>
              <a:xfrm>
                <a:off x="8146800" y="539640"/>
                <a:ext cx="207720" cy="20772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73440" bIns="73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0" name="Google Shape;1517;p38"/>
              <p:cNvSpPr/>
              <p:nvPr/>
            </p:nvSpPr>
            <p:spPr>
              <a:xfrm>
                <a:off x="8175960" y="568800"/>
                <a:ext cx="149040" cy="14904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01" name="Google Shape;1518;p38"/>
            <p:cNvGrpSpPr/>
            <p:nvPr/>
          </p:nvGrpSpPr>
          <p:grpSpPr>
            <a:xfrm>
              <a:off x="7554240" y="2467800"/>
              <a:ext cx="207720" cy="207720"/>
              <a:chOff x="7554240" y="2467800"/>
              <a:chExt cx="207720" cy="207720"/>
            </a:xfrm>
          </p:grpSpPr>
          <p:sp>
            <p:nvSpPr>
              <p:cNvPr id="1402" name="Google Shape;1519;p38"/>
              <p:cNvSpPr/>
              <p:nvPr/>
            </p:nvSpPr>
            <p:spPr>
              <a:xfrm>
                <a:off x="7554240" y="2467800"/>
                <a:ext cx="207720" cy="20772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73440" bIns="73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3" name="Google Shape;1520;p38"/>
              <p:cNvSpPr/>
              <p:nvPr/>
            </p:nvSpPr>
            <p:spPr>
              <a:xfrm>
                <a:off x="7583760" y="2496960"/>
                <a:ext cx="149040" cy="14904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04" name="Google Shape;1521;p38"/>
            <p:cNvSpPr/>
            <p:nvPr/>
          </p:nvSpPr>
          <p:spPr>
            <a:xfrm>
              <a:off x="7454520" y="4164120"/>
              <a:ext cx="147600" cy="147600"/>
            </a:xfrm>
            <a:prstGeom prst="ellipse">
              <a:avLst/>
            </a:pr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52200" bIns="52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05" name="Google Shape;1522;p38"/>
          <p:cNvGrpSpPr/>
          <p:nvPr/>
        </p:nvGrpSpPr>
        <p:grpSpPr>
          <a:xfrm>
            <a:off x="795960" y="3019680"/>
            <a:ext cx="4559040" cy="133920"/>
            <a:chOff x="795960" y="3019680"/>
            <a:chExt cx="4559040" cy="133920"/>
          </a:xfrm>
        </p:grpSpPr>
        <p:sp>
          <p:nvSpPr>
            <p:cNvPr id="1406" name="Google Shape;1523;p38"/>
            <p:cNvSpPr/>
            <p:nvPr/>
          </p:nvSpPr>
          <p:spPr>
            <a:xfrm>
              <a:off x="5221080" y="30196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07" name="Google Shape;1524;p38"/>
            <p:cNvCxnSpPr/>
            <p:nvPr/>
          </p:nvCxnSpPr>
          <p:spPr>
            <a:xfrm>
              <a:off x="795960" y="3086640"/>
              <a:ext cx="4463280" cy="360"/>
            </a:xfrm>
            <a:prstGeom prst="straightConnector1">
              <a:avLst/>
            </a:prstGeom>
            <a:ln w="9525">
              <a:solidFill>
                <a:srgbClr val="0C0A9E"/>
              </a:solidFill>
              <a:round/>
            </a:ln>
          </p:spPr>
        </p:cxnSp>
        <p:sp>
          <p:nvSpPr>
            <p:cNvPr id="1408" name="Google Shape;1525;p38"/>
            <p:cNvSpPr/>
            <p:nvPr/>
          </p:nvSpPr>
          <p:spPr>
            <a:xfrm>
              <a:off x="5250960" y="30499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PlaceHolder 1"/>
          <p:cNvSpPr>
            <a:spLocks noGrp="1"/>
          </p:cNvSpPr>
          <p:nvPr>
            <p:ph type="title"/>
          </p:nvPr>
        </p:nvSpPr>
        <p:spPr>
          <a:xfrm>
            <a:off x="719280" y="36792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dk2"/>
                </a:solidFill>
                <a:latin typeface="IBM Plex Mono"/>
                <a:ea typeface="IBM Plex Mono"/>
              </a:rPr>
              <a:t>List of processes running on servers</a:t>
            </a:r>
            <a:endParaRPr lang="fr-FR" sz="3000" b="0" strike="noStrike" spc="-1" dirty="0">
              <a:solidFill>
                <a:schemeClr val="dk1"/>
              </a:solidFill>
              <a:latin typeface="Arial"/>
            </a:endParaRPr>
          </a:p>
        </p:txBody>
      </p:sp>
      <p:sp>
        <p:nvSpPr>
          <p:cNvPr id="1422" name="PlaceHolder 3"/>
          <p:cNvSpPr>
            <a:spLocks noGrp="1"/>
          </p:cNvSpPr>
          <p:nvPr>
            <p:ph type="subTitle"/>
          </p:nvPr>
        </p:nvSpPr>
        <p:spPr>
          <a:xfrm>
            <a:off x="1154160" y="871949"/>
            <a:ext cx="3280680" cy="3419611"/>
          </a:xfrm>
          <a:prstGeom prst="rect">
            <a:avLst/>
          </a:prstGeom>
          <a:noFill/>
          <a:ln w="0">
            <a:noFill/>
          </a:ln>
        </p:spPr>
        <p:txBody>
          <a:bodyPr lIns="91440" tIns="91440" rIns="91440" bIns="91440" anchor="t">
            <a:noAutofit/>
          </a:bodyPr>
          <a:lstStyle/>
          <a:p>
            <a:pPr marL="0" indent="0">
              <a:lnSpc>
                <a:spcPct val="100000"/>
              </a:lnSpc>
              <a:spcBef>
                <a:spcPts val="400"/>
              </a:spcBef>
              <a:spcAft>
                <a:spcPts val="50"/>
              </a:spcAft>
              <a:buNone/>
              <a:tabLst>
                <a:tab pos="0" algn="l"/>
              </a:tabLst>
            </a:pPr>
            <a:r>
              <a:rPr lang="en-US" sz="1400" b="1" strike="noStrike" spc="-1" dirty="0">
                <a:solidFill>
                  <a:srgbClr val="000000"/>
                </a:solidFill>
                <a:latin typeface="OpenSymbol"/>
              </a:rPr>
              <a:t>App Servers:</a:t>
            </a:r>
            <a:endParaRPr lang="en-US" sz="1400" b="1" spc="-1" dirty="0">
              <a:solidFill>
                <a:srgbClr val="000000"/>
              </a:solidFill>
              <a:latin typeface="OpenSymbol"/>
            </a:endParaRPr>
          </a:p>
          <a:p>
            <a:pPr marL="0" indent="-285750">
              <a:lnSpc>
                <a:spcPct val="100000"/>
              </a:lnSpc>
              <a:spcBef>
                <a:spcPts val="400"/>
              </a:spcBef>
              <a:spcAft>
                <a:spcPts val="50"/>
              </a:spcAft>
              <a:tabLst>
                <a:tab pos="0" algn="l"/>
              </a:tabLst>
            </a:pPr>
            <a:r>
              <a:rPr lang="en-US" sz="1200" b="1" strike="noStrike" spc="-41" dirty="0">
                <a:solidFill>
                  <a:srgbClr val="272525"/>
                </a:solidFill>
                <a:latin typeface="OpenSymbol"/>
                <a:ea typeface="Inter"/>
              </a:rPr>
              <a:t>MEGH_CANCARE</a:t>
            </a:r>
          </a:p>
          <a:p>
            <a:pPr marL="457200" lvl="2" indent="-285750">
              <a:lnSpc>
                <a:spcPct val="100000"/>
              </a:lnSpc>
              <a:spcBef>
                <a:spcPts val="400"/>
              </a:spcBef>
              <a:spcAft>
                <a:spcPts val="50"/>
              </a:spcAft>
              <a:buFont typeface="Courier New" panose="02070309020205020404" pitchFamily="49" charset="0"/>
              <a:buChar char="o"/>
              <a:tabLst>
                <a:tab pos="0" algn="l"/>
              </a:tabLst>
            </a:pPr>
            <a:r>
              <a:rPr lang="en-IN" sz="1200" b="0" strike="noStrike" spc="-1" dirty="0">
                <a:latin typeface="OpenSymbol"/>
              </a:rPr>
              <a:t>Nginx, Python</a:t>
            </a:r>
          </a:p>
          <a:p>
            <a:pPr marL="0" indent="-285750">
              <a:lnSpc>
                <a:spcPct val="100000"/>
              </a:lnSpc>
              <a:spcBef>
                <a:spcPts val="400"/>
              </a:spcBef>
              <a:spcAft>
                <a:spcPts val="50"/>
              </a:spcAft>
              <a:tabLst>
                <a:tab pos="0" algn="l"/>
              </a:tabLst>
            </a:pPr>
            <a:r>
              <a:rPr lang="en-US" sz="1200" b="1" strike="noStrike" spc="-41" dirty="0">
                <a:solidFill>
                  <a:srgbClr val="272525"/>
                </a:solidFill>
                <a:latin typeface="OpenSymbol"/>
                <a:ea typeface="Inter"/>
              </a:rPr>
              <a:t>NHM-ANALYTICES</a:t>
            </a:r>
          </a:p>
          <a:p>
            <a:pPr marL="457200" lvl="2" indent="-285750">
              <a:lnSpc>
                <a:spcPct val="100000"/>
              </a:lnSpc>
              <a:spcBef>
                <a:spcPts val="400"/>
              </a:spcBef>
              <a:spcAft>
                <a:spcPts val="50"/>
              </a:spcAft>
              <a:buFont typeface="Courier New" panose="02070309020205020404" pitchFamily="49" charset="0"/>
              <a:buChar char="o"/>
              <a:tabLst>
                <a:tab pos="0" algn="l"/>
              </a:tabLst>
            </a:pPr>
            <a:r>
              <a:rPr lang="en-IN" sz="1200" b="0" strike="noStrike" spc="-1" dirty="0">
                <a:latin typeface="OpenSymbol"/>
              </a:rPr>
              <a:t>Nginx, Python</a:t>
            </a:r>
            <a:endParaRPr lang="en-US" sz="1200" b="0" strike="noStrike" spc="-41" dirty="0">
              <a:solidFill>
                <a:srgbClr val="272525"/>
              </a:solidFill>
              <a:latin typeface="OpenSymbol"/>
              <a:ea typeface="Inter"/>
            </a:endParaRPr>
          </a:p>
          <a:p>
            <a:pPr marL="0" indent="-285750">
              <a:lnSpc>
                <a:spcPct val="100000"/>
              </a:lnSpc>
              <a:spcBef>
                <a:spcPts val="400"/>
              </a:spcBef>
              <a:spcAft>
                <a:spcPts val="50"/>
              </a:spcAft>
              <a:tabLst>
                <a:tab pos="0" algn="l"/>
              </a:tabLst>
            </a:pPr>
            <a:r>
              <a:rPr lang="en-US" sz="1200" b="1" strike="noStrike" spc="-41" dirty="0">
                <a:solidFill>
                  <a:srgbClr val="272525"/>
                </a:solidFill>
                <a:latin typeface="OpenSymbol"/>
                <a:ea typeface="Inter"/>
              </a:rPr>
              <a:t>NHM-PAYMENT</a:t>
            </a:r>
          </a:p>
          <a:p>
            <a:pPr marL="457200" lvl="2" indent="-285750">
              <a:lnSpc>
                <a:spcPct val="100000"/>
              </a:lnSpc>
              <a:spcBef>
                <a:spcPts val="400"/>
              </a:spcBef>
              <a:spcAft>
                <a:spcPts val="50"/>
              </a:spcAft>
              <a:buFont typeface="Courier New" panose="02070309020205020404" pitchFamily="49" charset="0"/>
              <a:buChar char="o"/>
              <a:tabLst>
                <a:tab pos="0" algn="l"/>
              </a:tabLst>
            </a:pPr>
            <a:r>
              <a:rPr lang="en-IN" sz="1200" b="0" strike="noStrike" spc="-1" dirty="0">
                <a:latin typeface="OpenSymbol"/>
              </a:rPr>
              <a:t>Nginx, Python</a:t>
            </a:r>
            <a:endParaRPr lang="en-US" sz="1200" b="0" strike="noStrike" spc="-41" dirty="0">
              <a:solidFill>
                <a:srgbClr val="272525"/>
              </a:solidFill>
              <a:latin typeface="OpenSymbol"/>
              <a:ea typeface="Inter"/>
            </a:endParaRPr>
          </a:p>
          <a:p>
            <a:pPr marL="0" indent="-285750">
              <a:lnSpc>
                <a:spcPct val="100000"/>
              </a:lnSpc>
              <a:spcBef>
                <a:spcPts val="400"/>
              </a:spcBef>
              <a:spcAft>
                <a:spcPts val="50"/>
              </a:spcAft>
              <a:tabLst>
                <a:tab pos="0" algn="l"/>
              </a:tabLst>
            </a:pPr>
            <a:r>
              <a:rPr lang="en-US" sz="1200" b="1" strike="noStrike" spc="-41" dirty="0">
                <a:solidFill>
                  <a:srgbClr val="272525"/>
                </a:solidFill>
                <a:latin typeface="OpenSymbol"/>
                <a:ea typeface="Inter"/>
              </a:rPr>
              <a:t>NHM-SANGRAH</a:t>
            </a:r>
          </a:p>
          <a:p>
            <a:pPr marL="457200" lvl="2" indent="-285750">
              <a:lnSpc>
                <a:spcPct val="100000"/>
              </a:lnSpc>
              <a:spcBef>
                <a:spcPts val="400"/>
              </a:spcBef>
              <a:spcAft>
                <a:spcPts val="50"/>
              </a:spcAft>
              <a:buFont typeface="Courier New" panose="02070309020205020404" pitchFamily="49" charset="0"/>
              <a:buChar char="o"/>
              <a:tabLst>
                <a:tab pos="0" algn="l"/>
              </a:tabLst>
            </a:pPr>
            <a:r>
              <a:rPr lang="en-IN" sz="1200" b="0" strike="noStrike" spc="-1" dirty="0">
                <a:latin typeface="OpenSymbol"/>
              </a:rPr>
              <a:t>Nginx, Python</a:t>
            </a:r>
            <a:endParaRPr lang="en-US" sz="1200" b="0" strike="noStrike" spc="-41" dirty="0">
              <a:solidFill>
                <a:srgbClr val="272525"/>
              </a:solidFill>
              <a:latin typeface="OpenSymbol"/>
              <a:ea typeface="Inter"/>
            </a:endParaRPr>
          </a:p>
          <a:p>
            <a:pPr marL="0" indent="-285750">
              <a:lnSpc>
                <a:spcPct val="100000"/>
              </a:lnSpc>
              <a:spcBef>
                <a:spcPts val="400"/>
              </a:spcBef>
              <a:spcAft>
                <a:spcPts val="50"/>
              </a:spcAft>
              <a:tabLst>
                <a:tab pos="0" algn="l"/>
              </a:tabLst>
            </a:pPr>
            <a:r>
              <a:rPr lang="en-US" sz="1200" b="1" strike="noStrike" spc="-41" dirty="0">
                <a:solidFill>
                  <a:srgbClr val="272525"/>
                </a:solidFill>
                <a:latin typeface="OpenSymbol"/>
                <a:ea typeface="Inter"/>
              </a:rPr>
              <a:t>ECD</a:t>
            </a:r>
          </a:p>
          <a:p>
            <a:pPr marL="457200" lvl="2" indent="-285750">
              <a:lnSpc>
                <a:spcPct val="100000"/>
              </a:lnSpc>
              <a:spcBef>
                <a:spcPts val="400"/>
              </a:spcBef>
              <a:spcAft>
                <a:spcPts val="50"/>
              </a:spcAft>
              <a:buFont typeface="Courier New" panose="02070309020205020404" pitchFamily="49" charset="0"/>
              <a:buChar char="o"/>
              <a:tabLst>
                <a:tab pos="0" algn="l"/>
              </a:tabLst>
            </a:pPr>
            <a:r>
              <a:rPr lang="en-IN" sz="1200" b="0" strike="noStrike" spc="-1" dirty="0">
                <a:latin typeface="OpenSymbol"/>
              </a:rPr>
              <a:t>Nginx, Python</a:t>
            </a:r>
            <a:endParaRPr lang="en-US" sz="1200" b="0" strike="noStrike" spc="-41" dirty="0">
              <a:solidFill>
                <a:srgbClr val="272525"/>
              </a:solidFill>
              <a:latin typeface="OpenSymbol"/>
              <a:ea typeface="Inter"/>
            </a:endParaRPr>
          </a:p>
          <a:p>
            <a:pPr>
              <a:lnSpc>
                <a:spcPct val="100000"/>
              </a:lnSpc>
              <a:spcBef>
                <a:spcPts val="400"/>
              </a:spcBef>
              <a:spcAft>
                <a:spcPts val="50"/>
              </a:spcAft>
              <a:tabLst>
                <a:tab pos="0" algn="l"/>
              </a:tabLst>
            </a:pPr>
            <a:r>
              <a:rPr lang="en-US" sz="1200" b="1" strike="noStrike" spc="-41" dirty="0">
                <a:solidFill>
                  <a:srgbClr val="272525"/>
                </a:solidFill>
                <a:latin typeface="OpenSymbol"/>
                <a:ea typeface="Inter"/>
              </a:rPr>
              <a:t>PROD-ASHPAY</a:t>
            </a:r>
          </a:p>
          <a:p>
            <a:pPr marL="457200" lvl="2" indent="-285750">
              <a:lnSpc>
                <a:spcPct val="100000"/>
              </a:lnSpc>
              <a:spcBef>
                <a:spcPts val="400"/>
              </a:spcBef>
              <a:spcAft>
                <a:spcPts val="50"/>
              </a:spcAft>
              <a:buFont typeface="Courier New" panose="02070309020205020404" pitchFamily="49" charset="0"/>
              <a:buChar char="o"/>
              <a:tabLst>
                <a:tab pos="0" algn="l"/>
              </a:tabLst>
            </a:pPr>
            <a:r>
              <a:rPr lang="en-IN" sz="1200" b="0" strike="noStrike" spc="-1" dirty="0">
                <a:latin typeface="OpenSymbol"/>
              </a:rPr>
              <a:t>Nginx, Python</a:t>
            </a:r>
          </a:p>
        </p:txBody>
      </p:sp>
      <p:grpSp>
        <p:nvGrpSpPr>
          <p:cNvPr id="1423" name="Google Shape;1533;p39"/>
          <p:cNvGrpSpPr/>
          <p:nvPr/>
        </p:nvGrpSpPr>
        <p:grpSpPr>
          <a:xfrm>
            <a:off x="-123840" y="4132440"/>
            <a:ext cx="4558680" cy="1140480"/>
            <a:chOff x="-123840" y="4132440"/>
            <a:chExt cx="4558680" cy="1140480"/>
          </a:xfrm>
        </p:grpSpPr>
        <p:grpSp>
          <p:nvGrpSpPr>
            <p:cNvPr id="1424" name="Google Shape;1534;p39"/>
            <p:cNvGrpSpPr/>
            <p:nvPr/>
          </p:nvGrpSpPr>
          <p:grpSpPr>
            <a:xfrm>
              <a:off x="360" y="4132440"/>
              <a:ext cx="2307960" cy="1140480"/>
              <a:chOff x="360" y="4132440"/>
              <a:chExt cx="2307960" cy="1140480"/>
            </a:xfrm>
          </p:grpSpPr>
          <p:sp>
            <p:nvSpPr>
              <p:cNvPr id="1425"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6"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27" name="Google Shape;1537;p39"/>
            <p:cNvGrpSpPr/>
            <p:nvPr/>
          </p:nvGrpSpPr>
          <p:grpSpPr>
            <a:xfrm>
              <a:off x="-123840" y="4386240"/>
              <a:ext cx="4558680" cy="133920"/>
              <a:chOff x="-123840" y="4386240"/>
              <a:chExt cx="4558680" cy="133920"/>
            </a:xfrm>
          </p:grpSpPr>
          <p:sp>
            <p:nvSpPr>
              <p:cNvPr id="1428"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29" name="Google Shape;1539;p39"/>
              <p:cNvCxnSpPr/>
              <p:nvPr/>
            </p:nvCxnSpPr>
            <p:spPr>
              <a:xfrm>
                <a:off x="-123840" y="4453200"/>
                <a:ext cx="4462920" cy="360"/>
              </a:xfrm>
              <a:prstGeom prst="straightConnector1">
                <a:avLst/>
              </a:prstGeom>
              <a:ln w="9525">
                <a:solidFill>
                  <a:srgbClr val="0C0A9E"/>
                </a:solidFill>
                <a:round/>
              </a:ln>
            </p:spPr>
          </p:cxnSp>
          <p:sp>
            <p:nvSpPr>
              <p:cNvPr id="1430"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
        <p:nvSpPr>
          <p:cNvPr id="13" name="PlaceHolder 3">
            <a:extLst>
              <a:ext uri="{FF2B5EF4-FFF2-40B4-BE49-F238E27FC236}">
                <a16:creationId xmlns:a16="http://schemas.microsoft.com/office/drawing/2014/main" id="{98C95562-CEEE-4BF1-A40F-DBD2E027298F}"/>
              </a:ext>
            </a:extLst>
          </p:cNvPr>
          <p:cNvSpPr txBox="1">
            <a:spLocks/>
          </p:cNvSpPr>
          <p:nvPr/>
        </p:nvSpPr>
        <p:spPr>
          <a:xfrm>
            <a:off x="4709162" y="871949"/>
            <a:ext cx="3280680" cy="3419611"/>
          </a:xfrm>
          <a:prstGeom prst="rect">
            <a:avLst/>
          </a:prstGeom>
          <a:noFill/>
          <a:ln w="0">
            <a:noFill/>
          </a:ln>
        </p:spPr>
        <p:txBody>
          <a:bodyPr lIns="91440" tIns="91440" rIns="91440" bIns="9144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400"/>
              </a:spcBef>
              <a:spcAft>
                <a:spcPts val="50"/>
              </a:spcAft>
              <a:buFont typeface="Arial" panose="020B0604020202020204" pitchFamily="34" charset="0"/>
              <a:buNone/>
              <a:tabLst>
                <a:tab pos="0" algn="l"/>
              </a:tabLst>
            </a:pPr>
            <a:r>
              <a:rPr lang="en-US" sz="1400" b="1" spc="-1" dirty="0">
                <a:solidFill>
                  <a:srgbClr val="000000"/>
                </a:solidFill>
                <a:latin typeface="OpenSymbol"/>
              </a:rPr>
              <a:t>DB Servers:</a:t>
            </a:r>
          </a:p>
          <a:p>
            <a:pPr marL="0" indent="-285750">
              <a:lnSpc>
                <a:spcPct val="100000"/>
              </a:lnSpc>
              <a:spcBef>
                <a:spcPts val="400"/>
              </a:spcBef>
              <a:spcAft>
                <a:spcPts val="50"/>
              </a:spcAft>
              <a:tabLst>
                <a:tab pos="0" algn="l"/>
              </a:tabLst>
            </a:pPr>
            <a:r>
              <a:rPr lang="en-IN" sz="1200" b="1" dirty="0">
                <a:latin typeface="OpenSymbol"/>
              </a:rPr>
              <a:t>NHM-ASHAPAY_DB_1</a:t>
            </a:r>
          </a:p>
          <a:p>
            <a:pPr marL="457200" lvl="1" indent="-285750">
              <a:lnSpc>
                <a:spcPct val="100000"/>
              </a:lnSpc>
              <a:spcBef>
                <a:spcPts val="400"/>
              </a:spcBef>
              <a:spcAft>
                <a:spcPts val="50"/>
              </a:spcAft>
              <a:buFont typeface="Courier New" panose="02070309020205020404" pitchFamily="49" charset="0"/>
              <a:buChar char="o"/>
              <a:tabLst>
                <a:tab pos="0" algn="l"/>
              </a:tabLst>
            </a:pPr>
            <a:r>
              <a:rPr lang="en-IN" sz="1200" spc="-1" dirty="0">
                <a:latin typeface="OpenSymbol"/>
              </a:rPr>
              <a:t>Nginx, Python</a:t>
            </a:r>
          </a:p>
          <a:p>
            <a:pPr marL="0" indent="-285750">
              <a:lnSpc>
                <a:spcPct val="100000"/>
              </a:lnSpc>
              <a:spcBef>
                <a:spcPts val="400"/>
              </a:spcBef>
              <a:spcAft>
                <a:spcPts val="50"/>
              </a:spcAft>
              <a:tabLst>
                <a:tab pos="0" algn="l"/>
              </a:tabLst>
            </a:pPr>
            <a:r>
              <a:rPr lang="en-IN" sz="1200" b="1" dirty="0">
                <a:latin typeface="OpenSymbol"/>
              </a:rPr>
              <a:t>Ashapay_h2_db_1</a:t>
            </a:r>
          </a:p>
          <a:p>
            <a:pPr marL="457200" lvl="1" indent="-285750">
              <a:lnSpc>
                <a:spcPct val="100000"/>
              </a:lnSpc>
              <a:spcBef>
                <a:spcPts val="400"/>
              </a:spcBef>
              <a:spcAft>
                <a:spcPts val="50"/>
              </a:spcAft>
              <a:buFont typeface="Courier New" panose="02070309020205020404" pitchFamily="49" charset="0"/>
              <a:buChar char="o"/>
              <a:tabLst>
                <a:tab pos="0" algn="l"/>
              </a:tabLst>
            </a:pPr>
            <a:r>
              <a:rPr lang="en-IN" sz="1200" spc="-1" dirty="0">
                <a:latin typeface="OpenSymbol"/>
              </a:rPr>
              <a:t>Nginx, Python</a:t>
            </a:r>
            <a:endParaRPr lang="en-US" sz="1200" spc="-41" dirty="0">
              <a:solidFill>
                <a:srgbClr val="272525"/>
              </a:solidFill>
              <a:latin typeface="OpenSymbol"/>
              <a:ea typeface="Inter"/>
            </a:endParaRPr>
          </a:p>
          <a:p>
            <a:pPr marL="0" indent="-285750">
              <a:lnSpc>
                <a:spcPct val="100000"/>
              </a:lnSpc>
              <a:spcBef>
                <a:spcPts val="400"/>
              </a:spcBef>
              <a:spcAft>
                <a:spcPts val="50"/>
              </a:spcAft>
              <a:tabLst>
                <a:tab pos="0" algn="l"/>
              </a:tabLst>
            </a:pPr>
            <a:r>
              <a:rPr lang="en-IN" sz="1200" b="1" dirty="0">
                <a:latin typeface="OpenSymbol"/>
              </a:rPr>
              <a:t>New_NHM_Payment_DB_1</a:t>
            </a:r>
          </a:p>
          <a:p>
            <a:pPr marL="457200" lvl="1" indent="-285750">
              <a:lnSpc>
                <a:spcPct val="100000"/>
              </a:lnSpc>
              <a:spcBef>
                <a:spcPts val="400"/>
              </a:spcBef>
              <a:spcAft>
                <a:spcPts val="50"/>
              </a:spcAft>
              <a:buFont typeface="Courier New" panose="02070309020205020404" pitchFamily="49" charset="0"/>
              <a:buChar char="o"/>
              <a:tabLst>
                <a:tab pos="0" algn="l"/>
              </a:tabLst>
            </a:pPr>
            <a:r>
              <a:rPr lang="en-IN" sz="1200" spc="-1" dirty="0">
                <a:latin typeface="OpenSymbol"/>
              </a:rPr>
              <a:t>Nginx, Python</a:t>
            </a:r>
            <a:endParaRPr lang="en-US" sz="1200" spc="-41" dirty="0">
              <a:solidFill>
                <a:srgbClr val="272525"/>
              </a:solidFill>
              <a:latin typeface="OpenSymbol"/>
              <a:ea typeface="Inter"/>
            </a:endParaRPr>
          </a:p>
          <a:p>
            <a:pPr marL="0" indent="-285750">
              <a:lnSpc>
                <a:spcPct val="100000"/>
              </a:lnSpc>
              <a:spcBef>
                <a:spcPts val="400"/>
              </a:spcBef>
              <a:spcAft>
                <a:spcPts val="50"/>
              </a:spcAft>
              <a:tabLst>
                <a:tab pos="0" algn="l"/>
              </a:tabLst>
            </a:pPr>
            <a:r>
              <a:rPr lang="en-IN" sz="1200" b="1" dirty="0">
                <a:latin typeface="OpenSymbol"/>
              </a:rPr>
              <a:t>NHM_Ecd_Db_1</a:t>
            </a:r>
          </a:p>
          <a:p>
            <a:pPr marL="457200" lvl="1" indent="-285750">
              <a:lnSpc>
                <a:spcPct val="100000"/>
              </a:lnSpc>
              <a:spcBef>
                <a:spcPts val="400"/>
              </a:spcBef>
              <a:spcAft>
                <a:spcPts val="50"/>
              </a:spcAft>
              <a:buFont typeface="Courier New" panose="02070309020205020404" pitchFamily="49" charset="0"/>
              <a:buChar char="o"/>
              <a:tabLst>
                <a:tab pos="0" algn="l"/>
              </a:tabLst>
            </a:pPr>
            <a:r>
              <a:rPr lang="en-IN" sz="1200" spc="-1" dirty="0">
                <a:latin typeface="OpenSymbol"/>
              </a:rPr>
              <a:t>Nginx, Python</a:t>
            </a:r>
            <a:endParaRPr lang="en-US" sz="1200" spc="-41" dirty="0">
              <a:solidFill>
                <a:srgbClr val="272525"/>
              </a:solidFill>
              <a:latin typeface="OpenSymbol"/>
              <a:ea typeface="Inter"/>
            </a:endParaRPr>
          </a:p>
          <a:p>
            <a:pPr marL="0" indent="-285750">
              <a:lnSpc>
                <a:spcPct val="100000"/>
              </a:lnSpc>
              <a:spcBef>
                <a:spcPts val="400"/>
              </a:spcBef>
              <a:spcAft>
                <a:spcPts val="50"/>
              </a:spcAft>
              <a:tabLst>
                <a:tab pos="0" algn="l"/>
              </a:tabLst>
            </a:pPr>
            <a:r>
              <a:rPr lang="en-IN" sz="1200" b="1" dirty="0" err="1">
                <a:latin typeface="OpenSymbol"/>
              </a:rPr>
              <a:t>NHM_Analytics</a:t>
            </a:r>
            <a:r>
              <a:rPr lang="en-IN" sz="1200" b="1" dirty="0">
                <a:latin typeface="OpenSymbol"/>
              </a:rPr>
              <a:t> _DB1</a:t>
            </a:r>
          </a:p>
          <a:p>
            <a:pPr marL="457200" lvl="1" indent="-285750">
              <a:lnSpc>
                <a:spcPct val="100000"/>
              </a:lnSpc>
              <a:spcBef>
                <a:spcPts val="400"/>
              </a:spcBef>
              <a:spcAft>
                <a:spcPts val="50"/>
              </a:spcAft>
              <a:buFont typeface="Courier New" panose="02070309020205020404" pitchFamily="49" charset="0"/>
              <a:buChar char="o"/>
              <a:tabLst>
                <a:tab pos="0" algn="l"/>
              </a:tabLst>
            </a:pPr>
            <a:r>
              <a:rPr lang="en-IN" sz="1200" spc="-1" dirty="0">
                <a:latin typeface="OpenSymbol"/>
              </a:rPr>
              <a:t>Nginx, Python</a:t>
            </a:r>
            <a:endParaRPr lang="en-US" sz="1200" spc="-41" dirty="0">
              <a:solidFill>
                <a:srgbClr val="272525"/>
              </a:solidFill>
              <a:latin typeface="OpenSymbol"/>
              <a:ea typeface="Inter"/>
            </a:endParaRPr>
          </a:p>
          <a:p>
            <a:pPr>
              <a:lnSpc>
                <a:spcPct val="100000"/>
              </a:lnSpc>
              <a:spcBef>
                <a:spcPts val="400"/>
              </a:spcBef>
              <a:spcAft>
                <a:spcPts val="50"/>
              </a:spcAft>
              <a:tabLst>
                <a:tab pos="0" algn="l"/>
              </a:tabLst>
            </a:pPr>
            <a:r>
              <a:rPr lang="en-IN" sz="1200" b="1" dirty="0">
                <a:latin typeface="OpenSymbol"/>
              </a:rPr>
              <a:t>NHM_Sangarh_Db1</a:t>
            </a:r>
          </a:p>
          <a:p>
            <a:pPr lvl="1">
              <a:lnSpc>
                <a:spcPct val="100000"/>
              </a:lnSpc>
              <a:spcBef>
                <a:spcPts val="400"/>
              </a:spcBef>
              <a:spcAft>
                <a:spcPts val="50"/>
              </a:spcAft>
              <a:buFont typeface="Courier New" panose="02070309020205020404" pitchFamily="49" charset="0"/>
              <a:buChar char="o"/>
              <a:tabLst>
                <a:tab pos="0" algn="l"/>
              </a:tabLst>
            </a:pPr>
            <a:r>
              <a:rPr lang="en-IN" sz="1200" spc="-1" dirty="0">
                <a:latin typeface="OpenSymbol"/>
              </a:rPr>
              <a:t>Nginx,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 name="PlaceHolder 1"/>
          <p:cNvSpPr>
            <a:spLocks noGrp="1"/>
          </p:cNvSpPr>
          <p:nvPr>
            <p:ph type="title"/>
          </p:nvPr>
        </p:nvSpPr>
        <p:spPr>
          <a:xfrm>
            <a:off x="723960" y="1028880"/>
            <a:ext cx="1704600" cy="9903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200" b="1" strike="noStrike" spc="-1">
                <a:solidFill>
                  <a:schemeClr val="dk2"/>
                </a:solidFill>
                <a:latin typeface="Poppins"/>
                <a:ea typeface="Poppins"/>
              </a:rPr>
              <a:t>02</a:t>
            </a:r>
            <a:endParaRPr lang="fr-FR" sz="6200" b="0" strike="noStrike" spc="-1">
              <a:solidFill>
                <a:schemeClr val="dk1"/>
              </a:solidFill>
              <a:latin typeface="Arial"/>
            </a:endParaRPr>
          </a:p>
        </p:txBody>
      </p:sp>
      <p:sp>
        <p:nvSpPr>
          <p:cNvPr id="1432" name="PlaceHolder 2"/>
          <p:cNvSpPr>
            <a:spLocks noGrp="1"/>
          </p:cNvSpPr>
          <p:nvPr>
            <p:ph type="subTitle"/>
          </p:nvPr>
        </p:nvSpPr>
        <p:spPr>
          <a:xfrm>
            <a:off x="723960" y="3247920"/>
            <a:ext cx="5600520" cy="456840"/>
          </a:xfrm>
          <a:prstGeom prst="rect">
            <a:avLst/>
          </a:prstGeom>
          <a:noFill/>
          <a:ln w="0">
            <a:noFill/>
          </a:ln>
        </p:spPr>
        <p:txBody>
          <a:bodyPr lIns="91440" tIns="91440" rIns="91440" bIns="91440" anchor="t">
            <a:normAutofit/>
          </a:bodyPr>
          <a:lstStyle/>
          <a:p>
            <a:pPr indent="0" algn="ctr">
              <a:buNone/>
            </a:pPr>
            <a:endParaRPr lang="en-US" sz="1400" b="0" strike="noStrike" spc="-1">
              <a:solidFill>
                <a:schemeClr val="dk1"/>
              </a:solidFill>
              <a:latin typeface="Poppins"/>
              <a:ea typeface="Poppins"/>
            </a:endParaRPr>
          </a:p>
        </p:txBody>
      </p:sp>
      <p:grpSp>
        <p:nvGrpSpPr>
          <p:cNvPr id="1433" name="Google Shape;1485;p38"/>
          <p:cNvGrpSpPr/>
          <p:nvPr/>
        </p:nvGrpSpPr>
        <p:grpSpPr>
          <a:xfrm>
            <a:off x="-374400" y="3354480"/>
            <a:ext cx="3922200" cy="2969640"/>
            <a:chOff x="-374400" y="3354480"/>
            <a:chExt cx="3922200" cy="2969640"/>
          </a:xfrm>
        </p:grpSpPr>
        <p:grpSp>
          <p:nvGrpSpPr>
            <p:cNvPr id="1434" name="Google Shape;1487;p38"/>
            <p:cNvGrpSpPr/>
            <p:nvPr/>
          </p:nvGrpSpPr>
          <p:grpSpPr>
            <a:xfrm>
              <a:off x="1853640" y="4445640"/>
              <a:ext cx="1694160" cy="1359720"/>
              <a:chOff x="1853640" y="4445640"/>
              <a:chExt cx="1694160" cy="1359720"/>
            </a:xfrm>
          </p:grpSpPr>
          <p:sp>
            <p:nvSpPr>
              <p:cNvPr id="1435" name="Google Shape;1488;p38"/>
              <p:cNvSpPr/>
              <p:nvPr/>
            </p:nvSpPr>
            <p:spPr>
              <a:xfrm>
                <a:off x="2287440" y="4713840"/>
                <a:ext cx="1260360" cy="1091520"/>
              </a:xfrm>
              <a:custGeom>
                <a:avLst/>
                <a:gdLst>
                  <a:gd name="textAreaLeft" fmla="*/ 0 w 1260360"/>
                  <a:gd name="textAreaRight" fmla="*/ 1260720 w 1260360"/>
                  <a:gd name="textAreaTop" fmla="*/ 0 h 1091520"/>
                  <a:gd name="textAreaBottom" fmla="*/ 1091880 h 10915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6" name="Google Shape;1489;p38"/>
              <p:cNvSpPr/>
              <p:nvPr/>
            </p:nvSpPr>
            <p:spPr>
              <a:xfrm>
                <a:off x="2264040" y="44456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7" name="Google Shape;1490;p38"/>
              <p:cNvSpPr/>
              <p:nvPr/>
            </p:nvSpPr>
            <p:spPr>
              <a:xfrm>
                <a:off x="1853640" y="4713840"/>
                <a:ext cx="900360" cy="779760"/>
              </a:xfrm>
              <a:custGeom>
                <a:avLst/>
                <a:gdLst>
                  <a:gd name="textAreaLeft" fmla="*/ 0 w 900360"/>
                  <a:gd name="textAreaRight" fmla="*/ 900720 w 900360"/>
                  <a:gd name="textAreaTop" fmla="*/ 0 h 779760"/>
                  <a:gd name="textAreaBottom" fmla="*/ 780120 h 779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38" name="PlaceHolder 3"/>
          <p:cNvSpPr>
            <a:spLocks noGrp="1"/>
          </p:cNvSpPr>
          <p:nvPr>
            <p:ph type="title"/>
          </p:nvPr>
        </p:nvSpPr>
        <p:spPr>
          <a:xfrm>
            <a:off x="723960" y="2076480"/>
            <a:ext cx="560052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5000" b="1" strike="noStrike" spc="-1">
                <a:solidFill>
                  <a:schemeClr val="dk2"/>
                </a:solidFill>
                <a:latin typeface="IBM Plex Mono"/>
                <a:ea typeface="IBM Plex Mono"/>
              </a:rPr>
              <a:t>Processes</a:t>
            </a:r>
            <a:endParaRPr lang="fr-FR" sz="5000" b="0" strike="noStrike" spc="-1">
              <a:solidFill>
                <a:schemeClr val="dk1"/>
              </a:solidFill>
              <a:latin typeface="Arial"/>
            </a:endParaRPr>
          </a:p>
        </p:txBody>
      </p:sp>
      <p:grpSp>
        <p:nvGrpSpPr>
          <p:cNvPr id="1439" name="Google Shape;1492;p38"/>
          <p:cNvGrpSpPr/>
          <p:nvPr/>
        </p:nvGrpSpPr>
        <p:grpSpPr>
          <a:xfrm>
            <a:off x="6487560" y="-1301040"/>
            <a:ext cx="4267800" cy="6665400"/>
            <a:chOff x="6487560" y="-1301040"/>
            <a:chExt cx="4267800" cy="6665400"/>
          </a:xfrm>
        </p:grpSpPr>
        <p:sp>
          <p:nvSpPr>
            <p:cNvPr id="1440" name="Google Shape;1493;p38"/>
            <p:cNvSpPr/>
            <p:nvPr/>
          </p:nvSpPr>
          <p:spPr>
            <a:xfrm>
              <a:off x="6727680" y="103320"/>
              <a:ext cx="4006080" cy="4748760"/>
            </a:xfrm>
            <a:custGeom>
              <a:avLst/>
              <a:gdLst>
                <a:gd name="textAreaLeft" fmla="*/ 0 w 4006080"/>
                <a:gd name="textAreaRight" fmla="*/ 4006440 w 4006080"/>
                <a:gd name="textAreaTop" fmla="*/ 0 h 4748760"/>
                <a:gd name="textAreaBottom" fmla="*/ 4749120 h 474876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1" name="Google Shape;1494;p38"/>
            <p:cNvSpPr/>
            <p:nvPr/>
          </p:nvSpPr>
          <p:spPr>
            <a:xfrm>
              <a:off x="7070400" y="81360"/>
              <a:ext cx="2925000" cy="3057480"/>
            </a:xfrm>
            <a:custGeom>
              <a:avLst/>
              <a:gdLst>
                <a:gd name="textAreaLeft" fmla="*/ 0 w 2925000"/>
                <a:gd name="textAreaRight" fmla="*/ 292536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2" name="Google Shape;1495;p38"/>
            <p:cNvSpPr/>
            <p:nvPr/>
          </p:nvSpPr>
          <p:spPr>
            <a:xfrm>
              <a:off x="7602480" y="24552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3" name="Google Shape;1496;p38"/>
            <p:cNvSpPr/>
            <p:nvPr/>
          </p:nvSpPr>
          <p:spPr>
            <a:xfrm>
              <a:off x="7235280" y="622440"/>
              <a:ext cx="1860120" cy="4595040"/>
            </a:xfrm>
            <a:custGeom>
              <a:avLst/>
              <a:gdLst>
                <a:gd name="textAreaLeft" fmla="*/ 0 w 1860120"/>
                <a:gd name="textAreaRight" fmla="*/ 1860480 w 1860120"/>
                <a:gd name="textAreaTop" fmla="*/ 0 h 4595040"/>
                <a:gd name="textAreaBottom" fmla="*/ 4595400 h 459504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4" name="Google Shape;1497;p38"/>
            <p:cNvSpPr/>
            <p:nvPr/>
          </p:nvSpPr>
          <p:spPr>
            <a:xfrm>
              <a:off x="6933240" y="621360"/>
              <a:ext cx="1860120" cy="4595040"/>
            </a:xfrm>
            <a:custGeom>
              <a:avLst/>
              <a:gdLst>
                <a:gd name="textAreaLeft" fmla="*/ 0 w 1860120"/>
                <a:gd name="textAreaRight" fmla="*/ 1860480 w 1860120"/>
                <a:gd name="textAreaTop" fmla="*/ 0 h 4595040"/>
                <a:gd name="textAreaBottom" fmla="*/ 4595400 h 459504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45" name="Google Shape;1499;p38"/>
            <p:cNvGrpSpPr/>
            <p:nvPr/>
          </p:nvGrpSpPr>
          <p:grpSpPr>
            <a:xfrm>
              <a:off x="8232840" y="4254480"/>
              <a:ext cx="708120" cy="707760"/>
              <a:chOff x="8232840" y="4254480"/>
              <a:chExt cx="708120" cy="707760"/>
            </a:xfrm>
          </p:grpSpPr>
          <p:sp>
            <p:nvSpPr>
              <p:cNvPr id="1446" name="Google Shape;1500;p38"/>
              <p:cNvSpPr/>
              <p:nvPr/>
            </p:nvSpPr>
            <p:spPr>
              <a:xfrm rot="5400000">
                <a:off x="8691480" y="425448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7" name="Google Shape;1501;p38"/>
              <p:cNvSpPr/>
              <p:nvPr/>
            </p:nvSpPr>
            <p:spPr>
              <a:xfrm rot="5400000">
                <a:off x="8615160" y="433080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8" name="Google Shape;1502;p38"/>
              <p:cNvSpPr/>
              <p:nvPr/>
            </p:nvSpPr>
            <p:spPr>
              <a:xfrm rot="5400000">
                <a:off x="8538840" y="440712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9" name="Google Shape;1503;p38"/>
              <p:cNvSpPr/>
              <p:nvPr/>
            </p:nvSpPr>
            <p:spPr>
              <a:xfrm rot="5400000">
                <a:off x="8462160" y="4483440"/>
                <a:ext cx="249480" cy="249120"/>
              </a:xfrm>
              <a:custGeom>
                <a:avLst/>
                <a:gdLst>
                  <a:gd name="textAreaLeft" fmla="*/ 0 w 249480"/>
                  <a:gd name="textAreaRight" fmla="*/ 249840 w 249480"/>
                  <a:gd name="textAreaTop" fmla="*/ 0 h 249120"/>
                  <a:gd name="textAreaBottom" fmla="*/ 249480 h 24912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0" name="Google Shape;1504;p38"/>
              <p:cNvSpPr/>
              <p:nvPr/>
            </p:nvSpPr>
            <p:spPr>
              <a:xfrm rot="5400000">
                <a:off x="8385840" y="456012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1" name="Google Shape;1505;p38"/>
              <p:cNvSpPr/>
              <p:nvPr/>
            </p:nvSpPr>
            <p:spPr>
              <a:xfrm rot="5400000">
                <a:off x="8309520" y="4636800"/>
                <a:ext cx="249120" cy="249120"/>
              </a:xfrm>
              <a:custGeom>
                <a:avLst/>
                <a:gdLst>
                  <a:gd name="textAreaLeft" fmla="*/ 0 w 249120"/>
                  <a:gd name="textAreaRight" fmla="*/ 249480 w 249120"/>
                  <a:gd name="textAreaTop" fmla="*/ 0 h 249120"/>
                  <a:gd name="textAreaBottom" fmla="*/ 249480 h 24912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2" name="Google Shape;1506;p38"/>
              <p:cNvSpPr/>
              <p:nvPr/>
            </p:nvSpPr>
            <p:spPr>
              <a:xfrm rot="5400000">
                <a:off x="8232840" y="471276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3" name="Google Shape;1507;p38"/>
            <p:cNvGrpSpPr/>
            <p:nvPr/>
          </p:nvGrpSpPr>
          <p:grpSpPr>
            <a:xfrm>
              <a:off x="8999280" y="3354480"/>
              <a:ext cx="457920" cy="457200"/>
              <a:chOff x="8999280" y="3354480"/>
              <a:chExt cx="457920" cy="457200"/>
            </a:xfrm>
          </p:grpSpPr>
          <p:sp>
            <p:nvSpPr>
              <p:cNvPr id="1454" name="Google Shape;1508;p38"/>
              <p:cNvSpPr/>
              <p:nvPr/>
            </p:nvSpPr>
            <p:spPr>
              <a:xfrm rot="5400000">
                <a:off x="9295920" y="3354480"/>
                <a:ext cx="161280" cy="161280"/>
              </a:xfrm>
              <a:custGeom>
                <a:avLst/>
                <a:gdLst>
                  <a:gd name="textAreaLeft" fmla="*/ 0 w 161280"/>
                  <a:gd name="textAreaRight" fmla="*/ 161640 w 161280"/>
                  <a:gd name="textAreaTop" fmla="*/ 0 h 161280"/>
                  <a:gd name="textAreaBottom" fmla="*/ 161640 h 1612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5" name="Google Shape;1509;p38"/>
              <p:cNvSpPr/>
              <p:nvPr/>
            </p:nvSpPr>
            <p:spPr>
              <a:xfrm rot="5400000">
                <a:off x="9246600" y="3403440"/>
                <a:ext cx="161280" cy="161280"/>
              </a:xfrm>
              <a:custGeom>
                <a:avLst/>
                <a:gdLst>
                  <a:gd name="textAreaLeft" fmla="*/ 0 w 161280"/>
                  <a:gd name="textAreaRight" fmla="*/ 161640 w 161280"/>
                  <a:gd name="textAreaTop" fmla="*/ 0 h 161280"/>
                  <a:gd name="textAreaBottom" fmla="*/ 161640 h 16128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6" name="Google Shape;1510;p38"/>
              <p:cNvSpPr/>
              <p:nvPr/>
            </p:nvSpPr>
            <p:spPr>
              <a:xfrm rot="5400000">
                <a:off x="9197280" y="3453120"/>
                <a:ext cx="161280" cy="161280"/>
              </a:xfrm>
              <a:custGeom>
                <a:avLst/>
                <a:gdLst>
                  <a:gd name="textAreaLeft" fmla="*/ 0 w 161280"/>
                  <a:gd name="textAreaRight" fmla="*/ 161640 w 161280"/>
                  <a:gd name="textAreaTop" fmla="*/ 0 h 161280"/>
                  <a:gd name="textAreaBottom" fmla="*/ 161640 h 16128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7" name="Google Shape;1511;p38"/>
              <p:cNvSpPr/>
              <p:nvPr/>
            </p:nvSpPr>
            <p:spPr>
              <a:xfrm rot="5400000">
                <a:off x="9147600" y="3502440"/>
                <a:ext cx="161280" cy="160920"/>
              </a:xfrm>
              <a:custGeom>
                <a:avLst/>
                <a:gdLst>
                  <a:gd name="textAreaLeft" fmla="*/ 0 w 161280"/>
                  <a:gd name="textAreaRight" fmla="*/ 161640 w 161280"/>
                  <a:gd name="textAreaTop" fmla="*/ 0 h 160920"/>
                  <a:gd name="textAreaBottom" fmla="*/ 161280 h 16092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8" name="Google Shape;1512;p38"/>
              <p:cNvSpPr/>
              <p:nvPr/>
            </p:nvSpPr>
            <p:spPr>
              <a:xfrm rot="5400000">
                <a:off x="9098280" y="3551760"/>
                <a:ext cx="161280" cy="161280"/>
              </a:xfrm>
              <a:custGeom>
                <a:avLst/>
                <a:gdLst>
                  <a:gd name="textAreaLeft" fmla="*/ 0 w 161280"/>
                  <a:gd name="textAreaRight" fmla="*/ 161640 w 161280"/>
                  <a:gd name="textAreaTop" fmla="*/ 0 h 161280"/>
                  <a:gd name="textAreaBottom" fmla="*/ 161640 h 16128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9" name="Google Shape;1513;p38"/>
              <p:cNvSpPr/>
              <p:nvPr/>
            </p:nvSpPr>
            <p:spPr>
              <a:xfrm rot="5400000">
                <a:off x="9048960" y="3601440"/>
                <a:ext cx="160920" cy="160920"/>
              </a:xfrm>
              <a:custGeom>
                <a:avLst/>
                <a:gdLst>
                  <a:gd name="textAreaLeft" fmla="*/ 0 w 160920"/>
                  <a:gd name="textAreaRight" fmla="*/ 161280 w 160920"/>
                  <a:gd name="textAreaTop" fmla="*/ 0 h 160920"/>
                  <a:gd name="textAreaBottom" fmla="*/ 161280 h 16092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0" name="Google Shape;1514;p38"/>
              <p:cNvSpPr/>
              <p:nvPr/>
            </p:nvSpPr>
            <p:spPr>
              <a:xfrm rot="5400000">
                <a:off x="8999280" y="3650400"/>
                <a:ext cx="161280" cy="161280"/>
              </a:xfrm>
              <a:custGeom>
                <a:avLst/>
                <a:gdLst>
                  <a:gd name="textAreaLeft" fmla="*/ 0 w 161280"/>
                  <a:gd name="textAreaRight" fmla="*/ 161640 w 161280"/>
                  <a:gd name="textAreaTop" fmla="*/ 0 h 161280"/>
                  <a:gd name="textAreaBottom" fmla="*/ 161640 h 1612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61" name="Google Shape;1515;p38"/>
            <p:cNvGrpSpPr/>
            <p:nvPr/>
          </p:nvGrpSpPr>
          <p:grpSpPr>
            <a:xfrm>
              <a:off x="8146800" y="539640"/>
              <a:ext cx="207720" cy="207720"/>
              <a:chOff x="8146800" y="539640"/>
              <a:chExt cx="207720" cy="207720"/>
            </a:xfrm>
          </p:grpSpPr>
          <p:sp>
            <p:nvSpPr>
              <p:cNvPr id="1462" name="Google Shape;1516;p38"/>
              <p:cNvSpPr/>
              <p:nvPr/>
            </p:nvSpPr>
            <p:spPr>
              <a:xfrm>
                <a:off x="8146800" y="539640"/>
                <a:ext cx="207720" cy="20772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73440" bIns="73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3" name="Google Shape;1517;p38"/>
              <p:cNvSpPr/>
              <p:nvPr/>
            </p:nvSpPr>
            <p:spPr>
              <a:xfrm>
                <a:off x="8175960" y="568800"/>
                <a:ext cx="149040" cy="14904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64" name="Google Shape;1518;p38"/>
            <p:cNvGrpSpPr/>
            <p:nvPr/>
          </p:nvGrpSpPr>
          <p:grpSpPr>
            <a:xfrm>
              <a:off x="7554240" y="2467800"/>
              <a:ext cx="207720" cy="207720"/>
              <a:chOff x="7554240" y="2467800"/>
              <a:chExt cx="207720" cy="207720"/>
            </a:xfrm>
          </p:grpSpPr>
          <p:sp>
            <p:nvSpPr>
              <p:cNvPr id="1465" name="Google Shape;1519;p38"/>
              <p:cNvSpPr/>
              <p:nvPr/>
            </p:nvSpPr>
            <p:spPr>
              <a:xfrm>
                <a:off x="7554240" y="2467800"/>
                <a:ext cx="207720" cy="20772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73440" bIns="73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6" name="Google Shape;1520;p38"/>
              <p:cNvSpPr/>
              <p:nvPr/>
            </p:nvSpPr>
            <p:spPr>
              <a:xfrm>
                <a:off x="7583760" y="2496960"/>
                <a:ext cx="149040" cy="14904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67" name="Google Shape;1521;p38"/>
            <p:cNvSpPr/>
            <p:nvPr/>
          </p:nvSpPr>
          <p:spPr>
            <a:xfrm>
              <a:off x="7454520" y="4164120"/>
              <a:ext cx="147600" cy="147600"/>
            </a:xfrm>
            <a:prstGeom prst="ellipse">
              <a:avLst/>
            </a:pr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52200" bIns="52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68" name="Google Shape;1522;p38"/>
          <p:cNvGrpSpPr/>
          <p:nvPr/>
        </p:nvGrpSpPr>
        <p:grpSpPr>
          <a:xfrm>
            <a:off x="795960" y="3019680"/>
            <a:ext cx="4559040" cy="133920"/>
            <a:chOff x="795960" y="3019680"/>
            <a:chExt cx="4559040" cy="133920"/>
          </a:xfrm>
        </p:grpSpPr>
        <p:sp>
          <p:nvSpPr>
            <p:cNvPr id="1469" name="Google Shape;1523;p38"/>
            <p:cNvSpPr/>
            <p:nvPr/>
          </p:nvSpPr>
          <p:spPr>
            <a:xfrm>
              <a:off x="5221080" y="30196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70" name="Google Shape;1524;p38"/>
            <p:cNvCxnSpPr/>
            <p:nvPr/>
          </p:nvCxnSpPr>
          <p:spPr>
            <a:xfrm>
              <a:off x="795960" y="3086640"/>
              <a:ext cx="4463280" cy="360"/>
            </a:xfrm>
            <a:prstGeom prst="straightConnector1">
              <a:avLst/>
            </a:prstGeom>
            <a:ln w="9525">
              <a:solidFill>
                <a:srgbClr val="0C0A9E"/>
              </a:solidFill>
              <a:round/>
            </a:ln>
          </p:spPr>
        </p:cxnSp>
        <p:sp>
          <p:nvSpPr>
            <p:cNvPr id="1471" name="Google Shape;1525;p38"/>
            <p:cNvSpPr/>
            <p:nvPr/>
          </p:nvSpPr>
          <p:spPr>
            <a:xfrm>
              <a:off x="5250960" y="30499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 name="PlaceHolder 1"/>
          <p:cNvSpPr>
            <a:spLocks noGrp="1"/>
          </p:cNvSpPr>
          <p:nvPr>
            <p:ph type="title"/>
          </p:nvPr>
        </p:nvSpPr>
        <p:spPr>
          <a:xfrm>
            <a:off x="723960" y="44784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a:solidFill>
                  <a:schemeClr val="dk2"/>
                </a:solidFill>
                <a:latin typeface="IBM Plex Mono"/>
                <a:ea typeface="IBM Plex Mono"/>
              </a:rPr>
              <a:t>Docker process details</a:t>
            </a:r>
            <a:endParaRPr lang="fr-FR" sz="3000" b="0" strike="noStrike" spc="-1">
              <a:solidFill>
                <a:schemeClr val="dk1"/>
              </a:solidFill>
              <a:latin typeface="Arial"/>
            </a:endParaRPr>
          </a:p>
        </p:txBody>
      </p:sp>
      <p:sp>
        <p:nvSpPr>
          <p:cNvPr id="1473" name="PlaceHolder 2"/>
          <p:cNvSpPr>
            <a:spLocks noGrp="1"/>
          </p:cNvSpPr>
          <p:nvPr>
            <p:ph type="subTitle"/>
          </p:nvPr>
        </p:nvSpPr>
        <p:spPr>
          <a:xfrm>
            <a:off x="4876920" y="1790640"/>
            <a:ext cx="3543120" cy="182844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400" b="0" strike="noStrike" spc="-1">
                <a:solidFill>
                  <a:schemeClr val="dk1"/>
                </a:solidFill>
                <a:latin typeface="Poppins"/>
                <a:ea typeface="Poppins"/>
              </a:rPr>
              <a:t>Docker is a containerization platform that enables the deployment and management of applications in isolated environments. On our servers, Docker containers are utilized to run various applications seamlessly, ensuring consistency across different stages of development and production.</a:t>
            </a:r>
            <a:endParaRPr lang="en-US" sz="1400" b="0" strike="noStrike" spc="-1">
              <a:solidFill>
                <a:srgbClr val="000000"/>
              </a:solidFill>
              <a:latin typeface="OpenSymbol"/>
            </a:endParaRPr>
          </a:p>
        </p:txBody>
      </p:sp>
      <p:sp>
        <p:nvSpPr>
          <p:cNvPr id="1474" name="PlaceHolder 3"/>
          <p:cNvSpPr>
            <a:spLocks noGrp="1"/>
          </p:cNvSpPr>
          <p:nvPr>
            <p:ph type="subTitle"/>
          </p:nvPr>
        </p:nvSpPr>
        <p:spPr>
          <a:xfrm>
            <a:off x="723960" y="1790640"/>
            <a:ext cx="3543120" cy="182844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400" b="0" strike="noStrike" spc="-1">
                <a:solidFill>
                  <a:schemeClr val="dk1"/>
                </a:solidFill>
                <a:latin typeface="Poppins"/>
                <a:ea typeface="Poppins"/>
              </a:rPr>
              <a:t>Docker is a containerization platform that enables the deployment and management of applications in isolated environments. On our servers, Docker containers are utilized to run various applications seamlessly, ensuring consistency across different stages of development and production.</a:t>
            </a:r>
            <a:endParaRPr lang="en-US" sz="1400" b="0" strike="noStrike" spc="-1">
              <a:solidFill>
                <a:srgbClr val="000000"/>
              </a:solidFill>
              <a:latin typeface="OpenSymbol"/>
            </a:endParaRPr>
          </a:p>
        </p:txBody>
      </p:sp>
      <p:grpSp>
        <p:nvGrpSpPr>
          <p:cNvPr id="1475" name="Google Shape;1533;p39"/>
          <p:cNvGrpSpPr/>
          <p:nvPr/>
        </p:nvGrpSpPr>
        <p:grpSpPr>
          <a:xfrm>
            <a:off x="-123840" y="4132440"/>
            <a:ext cx="4558680" cy="1140480"/>
            <a:chOff x="-123840" y="4132440"/>
            <a:chExt cx="4558680" cy="1140480"/>
          </a:xfrm>
        </p:grpSpPr>
        <p:grpSp>
          <p:nvGrpSpPr>
            <p:cNvPr id="1476" name="Google Shape;1534;p39"/>
            <p:cNvGrpSpPr/>
            <p:nvPr/>
          </p:nvGrpSpPr>
          <p:grpSpPr>
            <a:xfrm>
              <a:off x="360" y="4132440"/>
              <a:ext cx="2307960" cy="1140480"/>
              <a:chOff x="360" y="4132440"/>
              <a:chExt cx="2307960" cy="1140480"/>
            </a:xfrm>
          </p:grpSpPr>
          <p:sp>
            <p:nvSpPr>
              <p:cNvPr id="1477"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8"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79" name="Google Shape;1537;p39"/>
            <p:cNvGrpSpPr/>
            <p:nvPr/>
          </p:nvGrpSpPr>
          <p:grpSpPr>
            <a:xfrm>
              <a:off x="-123840" y="4386240"/>
              <a:ext cx="4558680" cy="133920"/>
              <a:chOff x="-123840" y="4386240"/>
              <a:chExt cx="4558680" cy="133920"/>
            </a:xfrm>
          </p:grpSpPr>
          <p:sp>
            <p:nvSpPr>
              <p:cNvPr id="1480"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81" name="Google Shape;1539;p39"/>
              <p:cNvCxnSpPr/>
              <p:nvPr/>
            </p:nvCxnSpPr>
            <p:spPr>
              <a:xfrm>
                <a:off x="-123840" y="4453200"/>
                <a:ext cx="4462920" cy="360"/>
              </a:xfrm>
              <a:prstGeom prst="straightConnector1">
                <a:avLst/>
              </a:prstGeom>
              <a:ln w="9525">
                <a:solidFill>
                  <a:srgbClr val="0C0A9E"/>
                </a:solidFill>
                <a:round/>
              </a:ln>
            </p:spPr>
          </p:cxnSp>
          <p:sp>
            <p:nvSpPr>
              <p:cNvPr id="1482"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 name="PlaceHolder 1"/>
          <p:cNvSpPr>
            <a:spLocks noGrp="1"/>
          </p:cNvSpPr>
          <p:nvPr>
            <p:ph type="title"/>
          </p:nvPr>
        </p:nvSpPr>
        <p:spPr>
          <a:xfrm>
            <a:off x="723960" y="44784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a:solidFill>
                  <a:schemeClr val="dk2"/>
                </a:solidFill>
                <a:latin typeface="IBM Plex Mono"/>
                <a:ea typeface="IBM Plex Mono"/>
              </a:rPr>
              <a:t>Cron jobs configuration</a:t>
            </a:r>
            <a:endParaRPr lang="fr-FR" sz="3000" b="0" strike="noStrike" spc="-1">
              <a:solidFill>
                <a:schemeClr val="dk1"/>
              </a:solidFill>
              <a:latin typeface="Arial"/>
            </a:endParaRPr>
          </a:p>
        </p:txBody>
      </p:sp>
      <p:sp>
        <p:nvSpPr>
          <p:cNvPr id="1484" name="PlaceHolder 2"/>
          <p:cNvSpPr>
            <a:spLocks noGrp="1"/>
          </p:cNvSpPr>
          <p:nvPr>
            <p:ph type="subTitle"/>
          </p:nvPr>
        </p:nvSpPr>
        <p:spPr>
          <a:xfrm>
            <a:off x="4876920" y="1790640"/>
            <a:ext cx="3543120" cy="182844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400" b="0" strike="noStrike" spc="-1">
                <a:solidFill>
                  <a:schemeClr val="dk1"/>
                </a:solidFill>
                <a:latin typeface="Poppins"/>
                <a:ea typeface="Poppins"/>
              </a:rPr>
              <a:t>Cron jobs are scheduled tasks that automate repetitive actions on the servers. Each server is configured with specific cron jobs that handle tasks such as backups, system updates, and other routine maintenance operations, ensuring that processes run efficiently without manual intervention.</a:t>
            </a:r>
            <a:endParaRPr lang="en-US" sz="1400" b="0" strike="noStrike" spc="-1">
              <a:solidFill>
                <a:srgbClr val="000000"/>
              </a:solidFill>
              <a:latin typeface="OpenSymbol"/>
            </a:endParaRPr>
          </a:p>
        </p:txBody>
      </p:sp>
      <p:sp>
        <p:nvSpPr>
          <p:cNvPr id="1485" name="PlaceHolder 3"/>
          <p:cNvSpPr>
            <a:spLocks noGrp="1"/>
          </p:cNvSpPr>
          <p:nvPr>
            <p:ph type="subTitle"/>
          </p:nvPr>
        </p:nvSpPr>
        <p:spPr>
          <a:xfrm>
            <a:off x="723960" y="1790640"/>
            <a:ext cx="3543120" cy="182844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400" b="0" strike="noStrike" spc="-1">
                <a:solidFill>
                  <a:schemeClr val="dk1"/>
                </a:solidFill>
                <a:latin typeface="Poppins"/>
                <a:ea typeface="Poppins"/>
              </a:rPr>
              <a:t>Cron jobs are scheduled tasks that automate repetitive actions on the servers. Each server is configured with specific cron jobs that handle tasks such as backups, system updates, and other routine maintenance operations, ensuring that processes run efficiently without manual intervention.</a:t>
            </a:r>
            <a:endParaRPr lang="en-US" sz="1400" b="0" strike="noStrike" spc="-1">
              <a:solidFill>
                <a:srgbClr val="000000"/>
              </a:solidFill>
              <a:latin typeface="OpenSymbol"/>
            </a:endParaRPr>
          </a:p>
        </p:txBody>
      </p:sp>
      <p:grpSp>
        <p:nvGrpSpPr>
          <p:cNvPr id="1486" name="Google Shape;1533;p39"/>
          <p:cNvGrpSpPr/>
          <p:nvPr/>
        </p:nvGrpSpPr>
        <p:grpSpPr>
          <a:xfrm>
            <a:off x="-123840" y="4132440"/>
            <a:ext cx="4558680" cy="1140480"/>
            <a:chOff x="-123840" y="4132440"/>
            <a:chExt cx="4558680" cy="1140480"/>
          </a:xfrm>
        </p:grpSpPr>
        <p:grpSp>
          <p:nvGrpSpPr>
            <p:cNvPr id="1487" name="Google Shape;1534;p39"/>
            <p:cNvGrpSpPr/>
            <p:nvPr/>
          </p:nvGrpSpPr>
          <p:grpSpPr>
            <a:xfrm>
              <a:off x="360" y="4132440"/>
              <a:ext cx="2307960" cy="1140480"/>
              <a:chOff x="360" y="4132440"/>
              <a:chExt cx="2307960" cy="1140480"/>
            </a:xfrm>
          </p:grpSpPr>
          <p:sp>
            <p:nvSpPr>
              <p:cNvPr id="1488"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9"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90" name="Google Shape;1537;p39"/>
            <p:cNvGrpSpPr/>
            <p:nvPr/>
          </p:nvGrpSpPr>
          <p:grpSpPr>
            <a:xfrm>
              <a:off x="-123840" y="4386240"/>
              <a:ext cx="4558680" cy="133920"/>
              <a:chOff x="-123840" y="4386240"/>
              <a:chExt cx="4558680" cy="133920"/>
            </a:xfrm>
          </p:grpSpPr>
          <p:sp>
            <p:nvSpPr>
              <p:cNvPr id="1491"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92" name="Google Shape;1539;p39"/>
              <p:cNvCxnSpPr/>
              <p:nvPr/>
            </p:nvCxnSpPr>
            <p:spPr>
              <a:xfrm>
                <a:off x="-123840" y="4453200"/>
                <a:ext cx="4462920" cy="360"/>
              </a:xfrm>
              <a:prstGeom prst="straightConnector1">
                <a:avLst/>
              </a:prstGeom>
              <a:ln w="9525">
                <a:solidFill>
                  <a:srgbClr val="0C0A9E"/>
                </a:solidFill>
                <a:round/>
              </a:ln>
            </p:spPr>
          </p:cxnSp>
          <p:sp>
            <p:nvSpPr>
              <p:cNvPr id="1493"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PlaceHolder 1"/>
          <p:cNvSpPr>
            <a:spLocks noGrp="1"/>
          </p:cNvSpPr>
          <p:nvPr>
            <p:ph type="title"/>
          </p:nvPr>
        </p:nvSpPr>
        <p:spPr>
          <a:xfrm>
            <a:off x="723960" y="476280"/>
            <a:ext cx="3142800" cy="1847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2"/>
                </a:solidFill>
                <a:latin typeface="IBM Plex Mono"/>
                <a:ea typeface="IBM Plex Mono"/>
              </a:rPr>
              <a:t>Performance impact of processes</a:t>
            </a:r>
            <a:endParaRPr lang="fr-FR" sz="3000" b="0" strike="noStrike" spc="-1">
              <a:solidFill>
                <a:schemeClr val="dk1"/>
              </a:solidFill>
              <a:latin typeface="Arial"/>
            </a:endParaRPr>
          </a:p>
        </p:txBody>
      </p:sp>
      <p:sp>
        <p:nvSpPr>
          <p:cNvPr id="1495" name="PlaceHolder 2"/>
          <p:cNvSpPr>
            <a:spLocks noGrp="1"/>
          </p:cNvSpPr>
          <p:nvPr>
            <p:ph type="subTitle"/>
          </p:nvPr>
        </p:nvSpPr>
        <p:spPr>
          <a:xfrm>
            <a:off x="723960" y="2362320"/>
            <a:ext cx="3142800" cy="22474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1" strike="noStrike" spc="-1">
                <a:solidFill>
                  <a:schemeClr val="dk1"/>
                </a:solidFill>
                <a:latin typeface="Poppins"/>
                <a:ea typeface="Poppins"/>
              </a:rPr>
              <a:t>The processes operating on our servers play a crucial role in overall performance. By utilizing monitoring solutions, we evaluate resource consumption, detect potential slowdowns, and enhance efficiency, ensuring that essential applications operate smoothly and reliably.</a:t>
            </a:r>
            <a:endParaRPr lang="en-US" sz="1400" b="0" strike="noStrike" spc="-1">
              <a:solidFill>
                <a:srgbClr val="000000"/>
              </a:solidFill>
              <a:latin typeface="OpenSymbol"/>
            </a:endParaRPr>
          </a:p>
        </p:txBody>
      </p:sp>
      <p:grpSp>
        <p:nvGrpSpPr>
          <p:cNvPr id="1496" name="Google Shape;1843;p46"/>
          <p:cNvGrpSpPr/>
          <p:nvPr/>
        </p:nvGrpSpPr>
        <p:grpSpPr>
          <a:xfrm>
            <a:off x="-74880" y="1766160"/>
            <a:ext cx="480600" cy="480600"/>
            <a:chOff x="-74880" y="1766160"/>
            <a:chExt cx="480600" cy="480600"/>
          </a:xfrm>
        </p:grpSpPr>
        <p:sp>
          <p:nvSpPr>
            <p:cNvPr id="1497" name="Google Shape;1844;p46"/>
            <p:cNvSpPr/>
            <p:nvPr/>
          </p:nvSpPr>
          <p:spPr>
            <a:xfrm>
              <a:off x="-74880" y="214524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8" name="Google Shape;1845;p46"/>
            <p:cNvSpPr/>
            <p:nvPr/>
          </p:nvSpPr>
          <p:spPr>
            <a:xfrm>
              <a:off x="-11880" y="208224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9" name="Google Shape;1846;p46"/>
            <p:cNvSpPr/>
            <p:nvPr/>
          </p:nvSpPr>
          <p:spPr>
            <a:xfrm>
              <a:off x="51480" y="201924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1847;p46"/>
            <p:cNvSpPr/>
            <p:nvPr/>
          </p:nvSpPr>
          <p:spPr>
            <a:xfrm>
              <a:off x="114480" y="195588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1" name="Google Shape;1848;p46"/>
            <p:cNvSpPr/>
            <p:nvPr/>
          </p:nvSpPr>
          <p:spPr>
            <a:xfrm>
              <a:off x="177840" y="18928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2" name="Google Shape;1849;p46"/>
            <p:cNvSpPr/>
            <p:nvPr/>
          </p:nvSpPr>
          <p:spPr>
            <a:xfrm>
              <a:off x="240840" y="18298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3" name="Google Shape;1850;p46"/>
            <p:cNvSpPr/>
            <p:nvPr/>
          </p:nvSpPr>
          <p:spPr>
            <a:xfrm>
              <a:off x="304200" y="176616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04" name="Google Shape;1851;p46"/>
          <p:cNvSpPr/>
          <p:nvPr/>
        </p:nvSpPr>
        <p:spPr>
          <a:xfrm>
            <a:off x="4135680" y="539640"/>
            <a:ext cx="4294800" cy="4068720"/>
          </a:xfrm>
          <a:prstGeom prst="snip1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 name="PlaceHolder 1"/>
          <p:cNvSpPr>
            <a:spLocks noGrp="1"/>
          </p:cNvSpPr>
          <p:nvPr>
            <p:ph type="title"/>
          </p:nvPr>
        </p:nvSpPr>
        <p:spPr>
          <a:xfrm>
            <a:off x="723960" y="476280"/>
            <a:ext cx="3142800" cy="1847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2"/>
                </a:solidFill>
                <a:latin typeface="IBM Plex Mono"/>
                <a:ea typeface="IBM Plex Mono"/>
              </a:rPr>
              <a:t>Conclusions</a:t>
            </a:r>
            <a:endParaRPr lang="fr-FR" sz="3000" b="0" strike="noStrike" spc="-1">
              <a:solidFill>
                <a:schemeClr val="dk1"/>
              </a:solidFill>
              <a:latin typeface="Arial"/>
            </a:endParaRPr>
          </a:p>
        </p:txBody>
      </p:sp>
      <p:sp>
        <p:nvSpPr>
          <p:cNvPr id="1506" name="PlaceHolder 2"/>
          <p:cNvSpPr>
            <a:spLocks noGrp="1"/>
          </p:cNvSpPr>
          <p:nvPr>
            <p:ph type="subTitle"/>
          </p:nvPr>
        </p:nvSpPr>
        <p:spPr>
          <a:xfrm>
            <a:off x="723960" y="2362320"/>
            <a:ext cx="3142800" cy="22474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1" strike="noStrike" spc="-1">
                <a:solidFill>
                  <a:schemeClr val="dk1"/>
                </a:solidFill>
                <a:latin typeface="Poppins"/>
                <a:ea typeface="Poppins"/>
              </a:rPr>
              <a:t>In summary, the systematic monitoring of our servers, with a focus on the processes they run, is vital for maintaining operational efficiency. Understanding the roles of Docker and cron jobs provides insights into their impact on performance and reliability.</a:t>
            </a:r>
            <a:endParaRPr lang="en-US" sz="1400" b="0" strike="noStrike" spc="-1">
              <a:solidFill>
                <a:srgbClr val="000000"/>
              </a:solidFill>
              <a:latin typeface="OpenSymbol"/>
            </a:endParaRPr>
          </a:p>
        </p:txBody>
      </p:sp>
      <p:grpSp>
        <p:nvGrpSpPr>
          <p:cNvPr id="1507" name="Google Shape;1843;p46"/>
          <p:cNvGrpSpPr/>
          <p:nvPr/>
        </p:nvGrpSpPr>
        <p:grpSpPr>
          <a:xfrm>
            <a:off x="-74880" y="1766160"/>
            <a:ext cx="480600" cy="480600"/>
            <a:chOff x="-74880" y="1766160"/>
            <a:chExt cx="480600" cy="480600"/>
          </a:xfrm>
        </p:grpSpPr>
        <p:sp>
          <p:nvSpPr>
            <p:cNvPr id="1508" name="Google Shape;1844;p46"/>
            <p:cNvSpPr/>
            <p:nvPr/>
          </p:nvSpPr>
          <p:spPr>
            <a:xfrm>
              <a:off x="-74880" y="214524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9" name="Google Shape;1845;p46"/>
            <p:cNvSpPr/>
            <p:nvPr/>
          </p:nvSpPr>
          <p:spPr>
            <a:xfrm>
              <a:off x="-11880" y="208224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0" name="Google Shape;1846;p46"/>
            <p:cNvSpPr/>
            <p:nvPr/>
          </p:nvSpPr>
          <p:spPr>
            <a:xfrm>
              <a:off x="51480" y="201924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1" name="Google Shape;1847;p46"/>
            <p:cNvSpPr/>
            <p:nvPr/>
          </p:nvSpPr>
          <p:spPr>
            <a:xfrm>
              <a:off x="114480" y="195588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2" name="Google Shape;1848;p46"/>
            <p:cNvSpPr/>
            <p:nvPr/>
          </p:nvSpPr>
          <p:spPr>
            <a:xfrm>
              <a:off x="177840" y="18928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3" name="Google Shape;1849;p46"/>
            <p:cNvSpPr/>
            <p:nvPr/>
          </p:nvSpPr>
          <p:spPr>
            <a:xfrm>
              <a:off x="240840" y="18298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4" name="Google Shape;1850;p46"/>
            <p:cNvSpPr/>
            <p:nvPr/>
          </p:nvSpPr>
          <p:spPr>
            <a:xfrm>
              <a:off x="304200" y="176616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15" name="Google Shape;1851;p46"/>
          <p:cNvSpPr/>
          <p:nvPr/>
        </p:nvSpPr>
        <p:spPr>
          <a:xfrm>
            <a:off x="4135680" y="539640"/>
            <a:ext cx="4294800" cy="4068720"/>
          </a:xfrm>
          <a:prstGeom prst="snip1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TotalTime>
  <Words>456</Words>
  <Application>Microsoft Office PowerPoint</Application>
  <PresentationFormat>On-screen Show (16:9)</PresentationFormat>
  <Paragraphs>48</Paragraphs>
  <Slides>10</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10</vt:i4>
      </vt:variant>
    </vt:vector>
  </HeadingPairs>
  <TitlesOfParts>
    <vt:vector size="22" baseType="lpstr">
      <vt:lpstr>Arial</vt:lpstr>
      <vt:lpstr>Courier New</vt:lpstr>
      <vt:lpstr>IBM Plex Mono</vt:lpstr>
      <vt:lpstr>OpenSymbol</vt:lpstr>
      <vt:lpstr>Poppins</vt:lpstr>
      <vt:lpstr>Symbol</vt:lpstr>
      <vt:lpstr>Wingdings</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Server Monitoring</vt:lpstr>
      <vt:lpstr>Introduction</vt:lpstr>
      <vt:lpstr>01</vt:lpstr>
      <vt:lpstr>List of processes running on servers</vt:lpstr>
      <vt:lpstr>02</vt:lpstr>
      <vt:lpstr>Docker process details</vt:lpstr>
      <vt:lpstr>Cron jobs configuration</vt:lpstr>
      <vt:lpstr>Performance impact of processes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 Monitoring</dc:title>
  <cp:lastModifiedBy>Beast</cp:lastModifiedBy>
  <cp:revision>6</cp:revision>
  <dcterms:modified xsi:type="dcterms:W3CDTF">2025-04-04T01:32:32Z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2025-04-03T15:28:40Z</dcterms:created>
  <dc:creator>Unknown Creator</dc:creator>
  <dc:description/>
  <dc:language>en-US</dc:language>
  <cp:lastModifiedBy>Unknown Creator</cp:lastModifiedBy>
  <dcterms:modified xsi:type="dcterms:W3CDTF">2025-04-03T15:28:40Z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11</vt:r8>
  </property>
</Properties>
</file>