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39"/>
          </a:xfrm>
          <a:prstGeom prst="rect"/>
          <a:noFill/>
        </p:spPr>
        <p:txBody>
          <a:bodyPr rtlCol="0" wrap="square">
            <a:spAutoFit/>
          </a:bodyPr>
          <a:p>
            <a:r>
              <a:rPr b="0" sz="2400" lang="en-US"/>
              <a:t>STUDENT NAME:</a:t>
            </a:r>
            <a:r>
              <a:rPr altLang="en-GB" b="0" sz="2400" lang="en-US"/>
              <a:t>R</a:t>
            </a:r>
            <a:r>
              <a:rPr altLang="en-GB" b="0" sz="2400" lang="en-US"/>
              <a:t>.</a:t>
            </a:r>
            <a:r>
              <a:rPr altLang="en-GB" b="0" sz="2400" lang="en-US"/>
              <a:t>v</a:t>
            </a:r>
            <a:r>
              <a:rPr altLang="en-GB" b="0" sz="2400" lang="en-US"/>
              <a:t>i</a:t>
            </a:r>
            <a:r>
              <a:rPr altLang="en-GB" b="0" sz="2400" lang="en-US"/>
              <a:t>g</a:t>
            </a:r>
            <a:r>
              <a:rPr altLang="en-GB" b="0" sz="2400" lang="en-US"/>
              <a:t>n</a:t>
            </a:r>
            <a:r>
              <a:rPr altLang="en-GB" b="0" sz="2400" lang="en-US"/>
              <a:t>e</a:t>
            </a:r>
            <a:r>
              <a:rPr altLang="en-GB" b="0" sz="2400" lang="en-US"/>
              <a:t>s</a:t>
            </a:r>
            <a:r>
              <a:rPr altLang="en-GB" b="0" sz="2400" lang="en-US"/>
              <a:t>h</a:t>
            </a:r>
            <a:endParaRPr b="0" dirty="0" sz="2800" lang="en-US"/>
          </a:p>
          <a:p>
            <a:r>
              <a:rPr b="0" dirty="0" sz="2400" lang="en-US"/>
              <a:t>REGISTER NO:</a:t>
            </a:r>
            <a:r>
              <a:rPr altLang="en-GB" b="0" dirty="0" sz="2400" lang="en-US"/>
              <a:t>3</a:t>
            </a:r>
            <a:r>
              <a:rPr altLang="en-GB" b="0" dirty="0" sz="2400" lang="en-US"/>
              <a:t>1</a:t>
            </a:r>
            <a:r>
              <a:rPr altLang="en-GB" b="0" dirty="0" sz="2400" lang="en-US"/>
              <a:t>2</a:t>
            </a:r>
            <a:r>
              <a:rPr altLang="en-GB" b="0" dirty="0" sz="2400" lang="en-US"/>
              <a:t>2</a:t>
            </a:r>
            <a:r>
              <a:rPr altLang="en-GB" b="0" dirty="0" sz="2400" lang="en-US"/>
              <a:t>0</a:t>
            </a:r>
            <a:r>
              <a:rPr altLang="en-GB" b="0" dirty="0" sz="2400" lang="en-US"/>
              <a:t>7</a:t>
            </a:r>
            <a:r>
              <a:rPr altLang="en-GB" b="0" dirty="0" sz="2400" lang="en-US"/>
              <a:t>9</a:t>
            </a:r>
            <a:r>
              <a:rPr altLang="en-GB" b="0" dirty="0" sz="2400" lang="en-US"/>
              <a:t>2</a:t>
            </a:r>
            <a:r>
              <a:rPr altLang="en-GB" b="0" dirty="0" sz="2400" lang="en-US"/>
              <a:t>8</a:t>
            </a:r>
            <a:endParaRPr b="0" sz="2800"/>
          </a:p>
          <a:p>
            <a:r>
              <a:rPr b="0" dirty="0" sz="2400" lang="en-US"/>
              <a:t>DEPARTMENT:</a:t>
            </a:r>
            <a:r>
              <a:rPr altLang="en-GB" b="0" dirty="0" sz="2400" lang="en-US"/>
              <a:t>B</a:t>
            </a:r>
            <a:r>
              <a:rPr altLang="en-GB" b="0" dirty="0" sz="2400" lang="en-US"/>
              <a:t>.</a:t>
            </a:r>
            <a:r>
              <a:rPr altLang="en-GB" b="0" dirty="0" sz="2400" lang="en-US"/>
              <a:t>C</a:t>
            </a:r>
            <a:r>
              <a:rPr altLang="en-GB" b="0" dirty="0" sz="2400" lang="en-US"/>
              <a:t>O</a:t>
            </a:r>
            <a:r>
              <a:rPr altLang="en-GB" b="0" dirty="0" sz="2400" lang="en-US"/>
              <a:t>M</a:t>
            </a:r>
            <a:r>
              <a:rPr altLang="en-GB" b="0" dirty="0" sz="2400" lang="en-US"/>
              <a:t> </a:t>
            </a:r>
            <a:r>
              <a:rPr altLang="en-GB" b="0" dirty="0" sz="2400" lang="en-US"/>
              <a:t>(</a:t>
            </a:r>
            <a:r>
              <a:rPr altLang="en-GB" b="0" dirty="0" sz="2400" lang="en-US"/>
              <a:t>G</a:t>
            </a:r>
            <a:r>
              <a:rPr altLang="en-GB" b="0" dirty="0" sz="2400" lang="en-US"/>
              <a:t>e</a:t>
            </a:r>
            <a:r>
              <a:rPr altLang="en-GB" b="0" dirty="0" sz="2400" lang="en-US"/>
              <a:t>n</a:t>
            </a:r>
            <a:r>
              <a:rPr altLang="en-GB" b="0" dirty="0" sz="2400" lang="en-US"/>
              <a:t>e</a:t>
            </a:r>
            <a:r>
              <a:rPr altLang="en-GB" b="0" dirty="0" sz="2400" lang="en-US"/>
              <a:t>r</a:t>
            </a:r>
            <a:r>
              <a:rPr altLang="en-GB" b="0" dirty="0" sz="2400" lang="en-US"/>
              <a:t>a</a:t>
            </a:r>
            <a:r>
              <a:rPr altLang="en-GB" b="0" dirty="0" sz="2400" lang="en-US"/>
              <a:t>l</a:t>
            </a:r>
            <a:r>
              <a:rPr altLang="en-GB" b="0" dirty="0" sz="2400" lang="en-US"/>
              <a:t>)</a:t>
            </a:r>
            <a:endParaRPr b="0" sz="2800"/>
          </a:p>
          <a:p>
            <a:r>
              <a:rPr b="0" dirty="0" sz="2400" lang="en-US"/>
              <a:t>COLLEGE</a:t>
            </a:r>
            <a:r>
              <a:rPr altLang="en-GB" b="0" dirty="0" sz="2400" lang="en-US"/>
              <a:t> </a:t>
            </a:r>
            <a:r>
              <a:rPr altLang="en-GB" b="0" dirty="0" sz="2400" lang="en-US"/>
              <a:t>:</a:t>
            </a:r>
            <a:r>
              <a:rPr altLang="en-GB" b="0" dirty="0" sz="2400" lang="en-US"/>
              <a:t> </a:t>
            </a:r>
            <a:r>
              <a:rPr altLang="en-GB" b="0" dirty="0" sz="2400" lang="en-US"/>
              <a:t>T</a:t>
            </a:r>
            <a:r>
              <a:rPr altLang="en-GB" b="0" dirty="0" sz="2400" lang="en-US"/>
              <a:t>h</a:t>
            </a:r>
            <a:r>
              <a:rPr altLang="en-GB" b="0" dirty="0" sz="2400" lang="en-US"/>
              <a:t>e</a:t>
            </a:r>
            <a:r>
              <a:rPr altLang="en-GB" b="0" dirty="0" sz="2400" lang="en-US"/>
              <a:t> </a:t>
            </a:r>
            <a:r>
              <a:rPr altLang="en-GB" b="0" dirty="0" sz="2400" lang="en-US"/>
              <a:t>Q</a:t>
            </a:r>
            <a:r>
              <a:rPr altLang="en-GB" b="0" dirty="0" sz="2400" lang="en-US"/>
              <a:t>u</a:t>
            </a:r>
            <a:r>
              <a:rPr altLang="en-GB" b="0" dirty="0" sz="2400" lang="en-US"/>
              <a:t>aide </a:t>
            </a:r>
            <a:r>
              <a:rPr altLang="en-GB" b="0" dirty="0" sz="2400" lang="en-US"/>
              <a:t>milleth </a:t>
            </a:r>
            <a:r>
              <a:rPr altLang="en-GB" b="0" dirty="0" sz="2400" lang="en-US"/>
              <a:t>college </a:t>
            </a:r>
            <a:r>
              <a:rPr altLang="en-GB" b="0" dirty="0" sz="2400" lang="en-US"/>
              <a:t>for </a:t>
            </a:r>
            <a:r>
              <a:rPr altLang="en-GB" b="0" dirty="0" sz="2400" lang="en-US"/>
              <a:t>men </a:t>
            </a:r>
            <a:endParaRPr b="0" sz="2800"/>
          </a:p>
          <a:p>
            <a:r>
              <a:rPr b="0" dirty="0" sz="2400" lang="en-US"/>
              <a:t>           </a:t>
            </a:r>
            <a:endParaRPr b="0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"/>
          <p:cNvSpPr txBox="1"/>
          <p:nvPr/>
        </p:nvSpPr>
        <p:spPr>
          <a:xfrm>
            <a:off x="1075818" y="2108241"/>
            <a:ext cx="8304688" cy="19710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spelling tends to vary based on whether you're using UK or US English: In UK English, “modelling” (double “l”) is standard, but “modeling” (one “l”) is acceptable.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906461" y="2678429"/>
            <a:ext cx="6983841" cy="1031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something that results as a consequence, issue, or conclusion.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984893" y="1973580"/>
            <a:ext cx="8090703" cy="1971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conclusion is the final section of an essay or document summarizing the most important points made throughout the main body of writing.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834071" y="2019299"/>
            <a:ext cx="7860290" cy="33807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problem statement is a description of an issue to be addressed. or a condition to be improved upon. It identifies the gap between the current problem and goal. The first condition of solving a problem is understanding the problem, which can be done by way of a problem statement.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990600" y="2678429"/>
            <a:ext cx="7154282" cy="15011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document that summarizes a project's key details, including its goals, objectives, and steps to achieve them.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1142046" y="2554414"/>
            <a:ext cx="6896838" cy="19710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An end user is a person or other entity that consumes or makes use of the goods or services produced by businesses.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2041864" y="2421888"/>
            <a:ext cx="6288529" cy="19710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value proposition is a short statement that communicates why buyers should choose your products or services.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911510" y="1185544"/>
            <a:ext cx="8658295" cy="52603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dataset description typically includes the following information: 
Identifier: A number or handle that uniquely identifies the dataset 
Creator: The name of the person who created the dataset 
Title: A name that describes what the data represents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300161" y="2647441"/>
            <a:ext cx="8534018" cy="197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"wow" in a solution can refer to creating a wow experience for customers, which is when a customer's expectations are exceeded and they leave with a positive impression.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2024-09-04T09:46:01Z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9fa21e92c99542269eea40771d70df5e</vt:lpwstr>
  </property>
</Properties>
</file>