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a:latin typeface="Arial Rounded MT Bold" panose="020F0704030504030204" pitchFamily="34" charset="0"/>
                <a:cs typeface="Arial" panose="020B0604020202020204" pitchFamily="34" charset="0"/>
              </a:rPr>
              <a:t>A.Vignesh</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253</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9</cp:revision>
  <dcterms:created xsi:type="dcterms:W3CDTF">2024-03-19T08:45:10Z</dcterms:created>
  <dcterms:modified xsi:type="dcterms:W3CDTF">2024-04-02T08:46:19Z</dcterms:modified>
</cp:coreProperties>
</file>