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7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ooq"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430A5-5A4B-479A-A9A1-AC5347DFD7B4}" v="1" dt="2024-06-18T15:56:26.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howGuides="1">
      <p:cViewPr varScale="1">
        <p:scale>
          <a:sx n="67" d="100"/>
          <a:sy n="67"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3T12:19:57.9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github.com/Joshnavi77/Joshnavi.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2371725"/>
            <a:ext cx="11248390" cy="632224"/>
          </a:xfrm>
          <a:prstGeom prst="rect">
            <a:avLst/>
          </a:prstGeom>
        </p:spPr>
        <p:txBody>
          <a:bodyPr vert="horz" wrap="square" lIns="0" tIns="16510" rIns="0" bIns="0" rtlCol="0">
            <a:spAutoFit/>
          </a:bodyPr>
          <a:lstStyle/>
          <a:p>
            <a:pPr marL="3213735" algn="l">
              <a:lnSpc>
                <a:spcPct val="100000"/>
              </a:lnSpc>
              <a:spcBef>
                <a:spcPts val="130"/>
              </a:spcBef>
            </a:pPr>
            <a:r>
              <a:rPr lang="en-US" sz="4000" spc="15" dirty="0">
                <a:latin typeface="Times New Roman" panose="02020603050405020304" pitchFamily="18" charset="0"/>
                <a:cs typeface="Times New Roman" panose="02020603050405020304" pitchFamily="18" charset="0"/>
              </a:rPr>
              <a:t>ADAPA  SRI MANI VIGNESH</a:t>
            </a:r>
          </a:p>
        </p:txBody>
      </p:sp>
      <p:sp>
        <p:nvSpPr>
          <p:cNvPr id="8" name="object 8"/>
          <p:cNvSpPr txBox="1"/>
          <p:nvPr/>
        </p:nvSpPr>
        <p:spPr>
          <a:xfrm>
            <a:off x="6098458" y="3419168"/>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panose="020B0603020202020204"/>
                <a:cs typeface="Trebuchet MS" panose="020B0603020202020204"/>
              </a:rPr>
              <a:t>Final</a:t>
            </a:r>
            <a:r>
              <a:rPr sz="2800" b="1" spc="-165" dirty="0">
                <a:solidFill>
                  <a:srgbClr val="2D936B"/>
                </a:solidFill>
                <a:latin typeface="Trebuchet MS" panose="020B0603020202020204"/>
                <a:cs typeface="Trebuchet MS" panose="020B0603020202020204"/>
              </a:rPr>
              <a:t> </a:t>
            </a:r>
            <a:r>
              <a:rPr sz="2800" b="1" spc="-5" dirty="0">
                <a:solidFill>
                  <a:srgbClr val="2D936B"/>
                </a:solidFill>
                <a:latin typeface="Trebuchet MS" panose="020B0603020202020204"/>
                <a:cs typeface="Trebuchet MS" panose="020B0603020202020204"/>
              </a:rPr>
              <a:t>Project</a:t>
            </a:r>
            <a:endParaRPr sz="28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2" name="TextBox 11"/>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52" name="Rectangle 29"/>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5574" y="2067305"/>
            <a:ext cx="5800851" cy="492125"/>
          </a:xfrm>
        </p:spPr>
        <p:txBody>
          <a:bodyPr/>
          <a:lstStyle/>
          <a:p>
            <a:r>
              <a:rPr lang="en-US" b="1"/>
              <a:t>PROJECT LINK </a:t>
            </a:r>
          </a:p>
        </p:txBody>
      </p:sp>
      <p:sp>
        <p:nvSpPr>
          <p:cNvPr id="8" name="Text Box 7"/>
          <p:cNvSpPr txBox="1"/>
          <p:nvPr/>
        </p:nvSpPr>
        <p:spPr>
          <a:xfrm>
            <a:off x="2900425" y="3244850"/>
            <a:ext cx="6096000" cy="368300"/>
          </a:xfrm>
          <a:prstGeom prst="rect">
            <a:avLst/>
          </a:prstGeom>
          <a:noFill/>
        </p:spPr>
        <p:txBody>
          <a:bodyPr wrap="square" rtlCol="0" anchor="t">
            <a:spAutoFit/>
          </a:bodyPr>
          <a:lstStyle/>
          <a:p>
            <a:r>
              <a:rPr lang="en-IN">
                <a:sym typeface="+mn-ea"/>
                <a:hlinkClick r:id="rId2" action="ppaction://hlinkfile"/>
              </a:rPr>
              <a:t>https://github.com/Vignesh10172004/vignesh.git</a:t>
            </a:r>
            <a:endParaRPr lang="en-IN" dirty="0">
              <a:sym typeface="+mn-ea"/>
              <a:hlinkClick r:id="rId2" action="ppaction://hlinkfi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303979" y="352814"/>
            <a:ext cx="6176482" cy="830997"/>
          </a:xfrm>
          <a:prstGeom prst="rect">
            <a:avLst/>
          </a:prstGeom>
          <a:noFill/>
        </p:spPr>
        <p:txBody>
          <a:bodyPr wrap="square" rtlCol="0">
            <a:spAutoFit/>
          </a:bodyPr>
          <a:lstStyle/>
          <a:p>
            <a:r>
              <a:rPr lang="en-IN" sz="4800" b="1" dirty="0">
                <a:solidFill>
                  <a:srgbClr val="FFC000"/>
                </a:solidFill>
                <a:latin typeface="Times New Roman" panose="02020603050405020304" pitchFamily="18" charset="0"/>
                <a:cs typeface="Times New Roman" panose="02020603050405020304" pitchFamily="18" charset="0"/>
              </a:rPr>
              <a:t>Keylogger &amp; Security</a:t>
            </a:r>
          </a:p>
        </p:txBody>
      </p:sp>
      <p:sp>
        <p:nvSpPr>
          <p:cNvPr id="25" name="TextBox 24"/>
          <p:cNvSpPr txBox="1"/>
          <p:nvPr/>
        </p:nvSpPr>
        <p:spPr>
          <a:xfrm>
            <a:off x="336103" y="1787209"/>
            <a:ext cx="8780339"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keylogger, short for "keystroke logger," is a type of surveillance technology used to monitor and record each keystroke made on a keyboard. Keyloggers can be implemented as either software or hardware. Software keyloggers are typically installed on a computer or mobile device, often covertly, and can capture a wide range of information, including passwords, messages, and other personal data. Hardware keyloggers, on the other hand, are physical devices that are connected to a computer, usually between the keyboard and the computer, to intercept and record keystrokes. While keyloggers can be used for legitimate purposes, such as monitoring employee activity or recovering lost data, they are more commonly associated with malicious activities, such as stealing sensitive information and perpetrating identity theft.</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5600"/>
            <a:ext cx="7010400" cy="337973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a:t>
            </a:r>
            <a:r>
              <a:rPr lang="en-IN" sz="4000" spc="5" dirty="0"/>
              <a:t> </a:t>
            </a:r>
            <a:r>
              <a:rPr sz="36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p:cNvSpPr txBox="1"/>
          <p:nvPr/>
        </p:nvSpPr>
        <p:spPr>
          <a:xfrm>
            <a:off x="304800" y="684371"/>
            <a:ext cx="8534400" cy="467820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p:cNvPicPr/>
          <p:nvPr/>
        </p:nvPicPr>
        <p:blipFill>
          <a:blip r:embed="rId2" cstate="print"/>
          <a:stretch>
            <a:fillRect/>
          </a:stretch>
        </p:blipFill>
        <p:spPr>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839200" y="3022076"/>
            <a:ext cx="3533775" cy="3810000"/>
          </a:xfrm>
          <a:prstGeom prst="rect">
            <a:avLst/>
          </a:prstGeom>
        </p:spPr>
      </p:pic>
      <p:sp>
        <p:nvSpPr>
          <p:cNvPr id="45" name="TextBox 44"/>
          <p:cNvSpPr txBox="1"/>
          <p:nvPr/>
        </p:nvSpPr>
        <p:spPr>
          <a:xfrm>
            <a:off x="381000" y="304800"/>
            <a:ext cx="8915400" cy="5847755"/>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1558</Words>
  <Application>Microsoft Office PowerPoint</Application>
  <PresentationFormat>Widescreen</PresentationFormat>
  <Paragraphs>114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ADAPA  SRI MANI VIGNESH</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Devarapalli Kiran Kumar</dc:title>
  <dc:creator>dell</dc:creator>
  <cp:lastModifiedBy>ravi kumar</cp:lastModifiedBy>
  <cp:revision>14</cp:revision>
  <dcterms:created xsi:type="dcterms:W3CDTF">2024-06-03T05:48:00Z</dcterms:created>
  <dcterms:modified xsi:type="dcterms:W3CDTF">2024-06-23T13:14:25Z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A2F1653663424C0A98BF75922A0110A1_13</vt:lpwstr>
  </property>
  <property fmtid="{D5CDD505-2E9C-101B-9397-08002B2CF9AE}" pid="5" name="KSOProductBuildVer">
    <vt:lpwstr>1033-12.2.0.13472</vt:lpwstr>
  </property>
</Properties>
</file>