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8" r:id="rId2"/>
    <p:sldId id="257" r:id="rId3"/>
    <p:sldId id="259" r:id="rId4"/>
    <p:sldId id="260" r:id="rId5"/>
    <p:sldId id="261" r:id="rId6"/>
    <p:sldId id="289" r:id="rId7"/>
    <p:sldId id="290" r:id="rId8"/>
    <p:sldId id="310" r:id="rId9"/>
    <p:sldId id="291" r:id="rId10"/>
    <p:sldId id="292" r:id="rId11"/>
    <p:sldId id="293" r:id="rId12"/>
    <p:sldId id="297" r:id="rId13"/>
    <p:sldId id="294" r:id="rId14"/>
    <p:sldId id="296" r:id="rId15"/>
    <p:sldId id="298" r:id="rId16"/>
    <p:sldId id="299" r:id="rId17"/>
    <p:sldId id="309" r:id="rId18"/>
    <p:sldId id="300" r:id="rId19"/>
    <p:sldId id="311" r:id="rId20"/>
    <p:sldId id="302" r:id="rId21"/>
    <p:sldId id="308" r:id="rId22"/>
    <p:sldId id="305" r:id="rId23"/>
    <p:sldId id="306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B2BE379-A0CA-4C6F-8483-E5B08FDD7E85}" v="1" dt="2024-04-26T17:53:06.736"/>
    <p1510:client id="{C90B3A44-A2D8-45DE-989C-33363AB8F7C6}" v="602" dt="2024-04-26T07:27:03.42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4" autoAdjust="0"/>
    <p:restoredTop sz="94660"/>
  </p:normalViewPr>
  <p:slideViewPr>
    <p:cSldViewPr snapToGrid="0">
      <p:cViewPr varScale="1">
        <p:scale>
          <a:sx n="71" d="100"/>
          <a:sy n="71" d="100"/>
        </p:scale>
        <p:origin x="81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GNESH NALLIBOYINA" userId="9fbbfd0d3e76e31c" providerId="LiveId" clId="{143284A1-5FF6-4796-84ED-B93FB5FC836A}"/>
    <pc:docChg chg="undo redo custSel addSld delSld modSld sldOrd">
      <pc:chgData name="VIGNESH NALLIBOYINA" userId="9fbbfd0d3e76e31c" providerId="LiveId" clId="{143284A1-5FF6-4796-84ED-B93FB5FC836A}" dt="2024-04-26T07:46:29.466" v="5803" actId="2696"/>
      <pc:docMkLst>
        <pc:docMk/>
      </pc:docMkLst>
      <pc:sldChg chg="modSp del mod">
        <pc:chgData name="VIGNESH NALLIBOYINA" userId="9fbbfd0d3e76e31c" providerId="LiveId" clId="{143284A1-5FF6-4796-84ED-B93FB5FC836A}" dt="2024-04-26T06:56:49.696" v="5078" actId="2696"/>
        <pc:sldMkLst>
          <pc:docMk/>
          <pc:sldMk cId="4092656690" sldId="256"/>
        </pc:sldMkLst>
        <pc:spChg chg="mod">
          <ac:chgData name="VIGNESH NALLIBOYINA" userId="9fbbfd0d3e76e31c" providerId="LiveId" clId="{143284A1-5FF6-4796-84ED-B93FB5FC836A}" dt="2024-04-22T16:12:57.129" v="3947" actId="1076"/>
          <ac:spMkLst>
            <pc:docMk/>
            <pc:sldMk cId="4092656690" sldId="256"/>
            <ac:spMk id="2" creationId="{0744D98D-F767-B5A0-3E36-C4A9DBB6881C}"/>
          </ac:spMkLst>
        </pc:spChg>
      </pc:sldChg>
      <pc:sldChg chg="addSp delSp modSp new mod">
        <pc:chgData name="VIGNESH NALLIBOYINA" userId="9fbbfd0d3e76e31c" providerId="LiveId" clId="{143284A1-5FF6-4796-84ED-B93FB5FC836A}" dt="2024-04-22T04:50:40.285" v="7"/>
        <pc:sldMkLst>
          <pc:docMk/>
          <pc:sldMk cId="605447513" sldId="257"/>
        </pc:sldMkLst>
        <pc:spChg chg="add del">
          <ac:chgData name="VIGNESH NALLIBOYINA" userId="9fbbfd0d3e76e31c" providerId="LiveId" clId="{143284A1-5FF6-4796-84ED-B93FB5FC836A}" dt="2024-04-22T04:48:31.639" v="2" actId="478"/>
          <ac:spMkLst>
            <pc:docMk/>
            <pc:sldMk cId="605447513" sldId="257"/>
            <ac:spMk id="3" creationId="{46765C09-B259-29B4-EBF8-4672CA6EF141}"/>
          </ac:spMkLst>
        </pc:spChg>
        <pc:spChg chg="add mod">
          <ac:chgData name="VIGNESH NALLIBOYINA" userId="9fbbfd0d3e76e31c" providerId="LiveId" clId="{143284A1-5FF6-4796-84ED-B93FB5FC836A}" dt="2024-04-22T04:49:00.181" v="6"/>
          <ac:spMkLst>
            <pc:docMk/>
            <pc:sldMk cId="605447513" sldId="257"/>
            <ac:spMk id="4" creationId="{BF17F450-FB7B-20E5-E4DB-AB13EA02BC30}"/>
          </ac:spMkLst>
        </pc:spChg>
        <pc:picChg chg="add mod">
          <ac:chgData name="VIGNESH NALLIBOYINA" userId="9fbbfd0d3e76e31c" providerId="LiveId" clId="{143284A1-5FF6-4796-84ED-B93FB5FC836A}" dt="2024-04-22T04:50:40.285" v="7"/>
          <ac:picMkLst>
            <pc:docMk/>
            <pc:sldMk cId="605447513" sldId="257"/>
            <ac:picMk id="5" creationId="{37DACCC9-5DEF-D5CB-C3A1-FB7377414D0C}"/>
          </ac:picMkLst>
        </pc:picChg>
      </pc:sldChg>
      <pc:sldChg chg="modSp add mod ord setBg">
        <pc:chgData name="VIGNESH NALLIBOYINA" userId="9fbbfd0d3e76e31c" providerId="LiveId" clId="{143284A1-5FF6-4796-84ED-B93FB5FC836A}" dt="2024-04-26T06:57:14.359" v="5099" actId="20577"/>
        <pc:sldMkLst>
          <pc:docMk/>
          <pc:sldMk cId="817599946" sldId="258"/>
        </pc:sldMkLst>
        <pc:spChg chg="mod">
          <ac:chgData name="VIGNESH NALLIBOYINA" userId="9fbbfd0d3e76e31c" providerId="LiveId" clId="{143284A1-5FF6-4796-84ED-B93FB5FC836A}" dt="2024-04-26T06:57:14.359" v="5099" actId="20577"/>
          <ac:spMkLst>
            <pc:docMk/>
            <pc:sldMk cId="817599946" sldId="258"/>
            <ac:spMk id="2" creationId="{BF6DAC1F-A6B7-4D92-6BBD-BCC5CDE1E5C7}"/>
          </ac:spMkLst>
        </pc:spChg>
        <pc:spChg chg="mod">
          <ac:chgData name="VIGNESH NALLIBOYINA" userId="9fbbfd0d3e76e31c" providerId="LiveId" clId="{143284A1-5FF6-4796-84ED-B93FB5FC836A}" dt="2024-04-26T06:27:45.085" v="4737" actId="1076"/>
          <ac:spMkLst>
            <pc:docMk/>
            <pc:sldMk cId="817599946" sldId="258"/>
            <ac:spMk id="3" creationId="{69223420-528B-8312-1AB6-09B760B1388A}"/>
          </ac:spMkLst>
        </pc:spChg>
      </pc:sldChg>
      <pc:sldChg chg="addSp delSp modSp new mod">
        <pc:chgData name="VIGNESH NALLIBOYINA" userId="9fbbfd0d3e76e31c" providerId="LiveId" clId="{143284A1-5FF6-4796-84ED-B93FB5FC836A}" dt="2024-04-22T09:12:47.233" v="1277" actId="2711"/>
        <pc:sldMkLst>
          <pc:docMk/>
          <pc:sldMk cId="279506714" sldId="259"/>
        </pc:sldMkLst>
        <pc:spChg chg="add mod">
          <ac:chgData name="VIGNESH NALLIBOYINA" userId="9fbbfd0d3e76e31c" providerId="LiveId" clId="{143284A1-5FF6-4796-84ED-B93FB5FC836A}" dt="2024-04-22T05:04:14.148" v="759" actId="1076"/>
          <ac:spMkLst>
            <pc:docMk/>
            <pc:sldMk cId="279506714" sldId="259"/>
            <ac:spMk id="3" creationId="{3543E45D-A4C9-BEF1-0A48-CC5B9D473795}"/>
          </ac:spMkLst>
        </pc:spChg>
        <pc:spChg chg="add mod">
          <ac:chgData name="VIGNESH NALLIBOYINA" userId="9fbbfd0d3e76e31c" providerId="LiveId" clId="{143284A1-5FF6-4796-84ED-B93FB5FC836A}" dt="2024-04-22T09:12:47.233" v="1277" actId="2711"/>
          <ac:spMkLst>
            <pc:docMk/>
            <pc:sldMk cId="279506714" sldId="259"/>
            <ac:spMk id="5" creationId="{44B3E50F-0194-1A9A-37FC-10D8F1B93902}"/>
          </ac:spMkLst>
        </pc:spChg>
        <pc:picChg chg="add mod">
          <ac:chgData name="VIGNESH NALLIBOYINA" userId="9fbbfd0d3e76e31c" providerId="LiveId" clId="{143284A1-5FF6-4796-84ED-B93FB5FC836A}" dt="2024-04-22T05:07:47.583" v="768" actId="1076"/>
          <ac:picMkLst>
            <pc:docMk/>
            <pc:sldMk cId="279506714" sldId="259"/>
            <ac:picMk id="6" creationId="{55056442-0232-842E-9943-CCDF30290631}"/>
          </ac:picMkLst>
        </pc:picChg>
        <pc:picChg chg="add del mod">
          <ac:chgData name="VIGNESH NALLIBOYINA" userId="9fbbfd0d3e76e31c" providerId="LiveId" clId="{143284A1-5FF6-4796-84ED-B93FB5FC836A}" dt="2024-04-22T05:09:38.353" v="778" actId="478"/>
          <ac:picMkLst>
            <pc:docMk/>
            <pc:sldMk cId="279506714" sldId="259"/>
            <ac:picMk id="7" creationId="{172D3E36-EF83-966F-C3BC-B8391515971E}"/>
          </ac:picMkLst>
        </pc:picChg>
        <pc:picChg chg="add del mod">
          <ac:chgData name="VIGNESH NALLIBOYINA" userId="9fbbfd0d3e76e31c" providerId="LiveId" clId="{143284A1-5FF6-4796-84ED-B93FB5FC836A}" dt="2024-04-22T05:10:33.191" v="795" actId="478"/>
          <ac:picMkLst>
            <pc:docMk/>
            <pc:sldMk cId="279506714" sldId="259"/>
            <ac:picMk id="8" creationId="{92F9FBDF-AAFD-A7B8-CB73-9EE53272DC90}"/>
          </ac:picMkLst>
        </pc:picChg>
        <pc:picChg chg="add del mod">
          <ac:chgData name="VIGNESH NALLIBOYINA" userId="9fbbfd0d3e76e31c" providerId="LiveId" clId="{143284A1-5FF6-4796-84ED-B93FB5FC836A}" dt="2024-04-22T05:09:30.891" v="777" actId="478"/>
          <ac:picMkLst>
            <pc:docMk/>
            <pc:sldMk cId="279506714" sldId="259"/>
            <ac:picMk id="9" creationId="{CADCA66A-7800-3AF1-3569-7F0C99DCF0AC}"/>
          </ac:picMkLst>
        </pc:picChg>
        <pc:picChg chg="add mod">
          <ac:chgData name="VIGNESH NALLIBOYINA" userId="9fbbfd0d3e76e31c" providerId="LiveId" clId="{143284A1-5FF6-4796-84ED-B93FB5FC836A}" dt="2024-04-22T05:10:41.909" v="799" actId="1076"/>
          <ac:picMkLst>
            <pc:docMk/>
            <pc:sldMk cId="279506714" sldId="259"/>
            <ac:picMk id="10" creationId="{D414A375-C6A5-F7DB-E338-D86B3A5C8412}"/>
          </ac:picMkLst>
        </pc:picChg>
      </pc:sldChg>
      <pc:sldChg chg="addSp modSp new mod">
        <pc:chgData name="VIGNESH NALLIBOYINA" userId="9fbbfd0d3e76e31c" providerId="LiveId" clId="{143284A1-5FF6-4796-84ED-B93FB5FC836A}" dt="2024-04-22T09:12:57.757" v="1278" actId="2711"/>
        <pc:sldMkLst>
          <pc:docMk/>
          <pc:sldMk cId="726867021" sldId="260"/>
        </pc:sldMkLst>
        <pc:spChg chg="add mod">
          <ac:chgData name="VIGNESH NALLIBOYINA" userId="9fbbfd0d3e76e31c" providerId="LiveId" clId="{143284A1-5FF6-4796-84ED-B93FB5FC836A}" dt="2024-04-22T08:53:07.578" v="880" actId="20577"/>
          <ac:spMkLst>
            <pc:docMk/>
            <pc:sldMk cId="726867021" sldId="260"/>
            <ac:spMk id="3" creationId="{442E35F6-CDC4-CEF3-F2E7-C85818B29997}"/>
          </ac:spMkLst>
        </pc:spChg>
        <pc:spChg chg="add mod">
          <ac:chgData name="VIGNESH NALLIBOYINA" userId="9fbbfd0d3e76e31c" providerId="LiveId" clId="{143284A1-5FF6-4796-84ED-B93FB5FC836A}" dt="2024-04-22T09:12:57.757" v="1278" actId="2711"/>
          <ac:spMkLst>
            <pc:docMk/>
            <pc:sldMk cId="726867021" sldId="260"/>
            <ac:spMk id="6" creationId="{E92E3CFE-06C1-5A52-8373-B6307BD905A3}"/>
          </ac:spMkLst>
        </pc:spChg>
        <pc:picChg chg="add mod">
          <ac:chgData name="VIGNESH NALLIBOYINA" userId="9fbbfd0d3e76e31c" providerId="LiveId" clId="{143284A1-5FF6-4796-84ED-B93FB5FC836A}" dt="2024-04-22T08:56:10.318" v="929" actId="1076"/>
          <ac:picMkLst>
            <pc:docMk/>
            <pc:sldMk cId="726867021" sldId="260"/>
            <ac:picMk id="4" creationId="{9765C371-8FF1-93DE-5723-49167651C63E}"/>
          </ac:picMkLst>
        </pc:picChg>
      </pc:sldChg>
      <pc:sldChg chg="addSp delSp modSp new mod">
        <pc:chgData name="VIGNESH NALLIBOYINA" userId="9fbbfd0d3e76e31c" providerId="LiveId" clId="{143284A1-5FF6-4796-84ED-B93FB5FC836A}" dt="2024-04-22T09:13:05.703" v="1279" actId="2711"/>
        <pc:sldMkLst>
          <pc:docMk/>
          <pc:sldMk cId="2542406205" sldId="261"/>
        </pc:sldMkLst>
        <pc:spChg chg="add mod">
          <ac:chgData name="VIGNESH NALLIBOYINA" userId="9fbbfd0d3e76e31c" providerId="LiveId" clId="{143284A1-5FF6-4796-84ED-B93FB5FC836A}" dt="2024-04-22T09:13:05.703" v="1279" actId="2711"/>
          <ac:spMkLst>
            <pc:docMk/>
            <pc:sldMk cId="2542406205" sldId="261"/>
            <ac:spMk id="3" creationId="{2017D64D-8A11-AC93-CDBF-F30262BF29A3}"/>
          </ac:spMkLst>
        </pc:spChg>
        <pc:spChg chg="add del mod">
          <ac:chgData name="VIGNESH NALLIBOYINA" userId="9fbbfd0d3e76e31c" providerId="LiveId" clId="{143284A1-5FF6-4796-84ED-B93FB5FC836A}" dt="2024-04-22T05:14:51.722" v="844" actId="478"/>
          <ac:spMkLst>
            <pc:docMk/>
            <pc:sldMk cId="2542406205" sldId="261"/>
            <ac:spMk id="4" creationId="{E1EB04FA-ABF7-6A38-8581-1CFE471383F1}"/>
          </ac:spMkLst>
        </pc:spChg>
        <pc:spChg chg="add mod">
          <ac:chgData name="VIGNESH NALLIBOYINA" userId="9fbbfd0d3e76e31c" providerId="LiveId" clId="{143284A1-5FF6-4796-84ED-B93FB5FC836A}" dt="2024-04-22T08:59:29.763" v="980" actId="1076"/>
          <ac:spMkLst>
            <pc:docMk/>
            <pc:sldMk cId="2542406205" sldId="261"/>
            <ac:spMk id="8" creationId="{B642FE2E-1C24-0594-DD34-2F4E7BA06B82}"/>
          </ac:spMkLst>
        </pc:spChg>
        <pc:picChg chg="add mod">
          <ac:chgData name="VIGNESH NALLIBOYINA" userId="9fbbfd0d3e76e31c" providerId="LiveId" clId="{143284A1-5FF6-4796-84ED-B93FB5FC836A}" dt="2024-04-22T08:55:48.417" v="928" actId="1076"/>
          <ac:picMkLst>
            <pc:docMk/>
            <pc:sldMk cId="2542406205" sldId="261"/>
            <ac:picMk id="5" creationId="{7EDE0D91-8FFD-829E-E9A7-39356F3018B7}"/>
          </ac:picMkLst>
        </pc:picChg>
        <pc:picChg chg="add mod">
          <ac:chgData name="VIGNESH NALLIBOYINA" userId="9fbbfd0d3e76e31c" providerId="LiveId" clId="{143284A1-5FF6-4796-84ED-B93FB5FC836A}" dt="2024-04-22T08:55:29.837" v="927" actId="1076"/>
          <ac:picMkLst>
            <pc:docMk/>
            <pc:sldMk cId="2542406205" sldId="261"/>
            <ac:picMk id="6" creationId="{81B9B28E-383B-6E4A-FF24-9AB7D738FBA8}"/>
          </ac:picMkLst>
        </pc:picChg>
      </pc:sldChg>
      <pc:sldChg chg="addSp delSp modSp add mod setBg">
        <pc:chgData name="VIGNESH NALLIBOYINA" userId="9fbbfd0d3e76e31c" providerId="LiveId" clId="{143284A1-5FF6-4796-84ED-B93FB5FC836A}" dt="2024-04-22T08:58:53.493" v="974" actId="1076"/>
        <pc:sldMkLst>
          <pc:docMk/>
          <pc:sldMk cId="4027640912" sldId="288"/>
        </pc:sldMkLst>
        <pc:spChg chg="mod">
          <ac:chgData name="VIGNESH NALLIBOYINA" userId="9fbbfd0d3e76e31c" providerId="LiveId" clId="{143284A1-5FF6-4796-84ED-B93FB5FC836A}" dt="2024-04-22T08:58:53.493" v="974" actId="1076"/>
          <ac:spMkLst>
            <pc:docMk/>
            <pc:sldMk cId="4027640912" sldId="288"/>
            <ac:spMk id="3" creationId="{863EAD97-B918-84DC-0E5F-7D3AE1E09D29}"/>
          </ac:spMkLst>
        </pc:spChg>
        <pc:spChg chg="del mod">
          <ac:chgData name="VIGNESH NALLIBOYINA" userId="9fbbfd0d3e76e31c" providerId="LiveId" clId="{143284A1-5FF6-4796-84ED-B93FB5FC836A}" dt="2024-04-22T08:58:30.753" v="970"/>
          <ac:spMkLst>
            <pc:docMk/>
            <pc:sldMk cId="4027640912" sldId="288"/>
            <ac:spMk id="9" creationId="{98D280F9-5CF6-9E90-C543-D39417BA1983}"/>
          </ac:spMkLst>
        </pc:spChg>
        <pc:picChg chg="add mod">
          <ac:chgData name="VIGNESH NALLIBOYINA" userId="9fbbfd0d3e76e31c" providerId="LiveId" clId="{143284A1-5FF6-4796-84ED-B93FB5FC836A}" dt="2024-04-22T08:58:17.967" v="966" actId="1076"/>
          <ac:picMkLst>
            <pc:docMk/>
            <pc:sldMk cId="4027640912" sldId="288"/>
            <ac:picMk id="2" creationId="{21624C23-8664-3487-3436-3531EB81BEB1}"/>
          </ac:picMkLst>
        </pc:picChg>
        <pc:picChg chg="add mod">
          <ac:chgData name="VIGNESH NALLIBOYINA" userId="9fbbfd0d3e76e31c" providerId="LiveId" clId="{143284A1-5FF6-4796-84ED-B93FB5FC836A}" dt="2024-04-22T08:58:42.877" v="973" actId="14100"/>
          <ac:picMkLst>
            <pc:docMk/>
            <pc:sldMk cId="4027640912" sldId="288"/>
            <ac:picMk id="4" creationId="{61039950-D564-1ACE-CBEB-00EB4360FB6E}"/>
          </ac:picMkLst>
        </pc:picChg>
        <pc:picChg chg="del">
          <ac:chgData name="VIGNESH NALLIBOYINA" userId="9fbbfd0d3e76e31c" providerId="LiveId" clId="{143284A1-5FF6-4796-84ED-B93FB5FC836A}" dt="2024-04-22T08:57:28.727" v="958" actId="478"/>
          <ac:picMkLst>
            <pc:docMk/>
            <pc:sldMk cId="4027640912" sldId="288"/>
            <ac:picMk id="5" creationId="{34ACCD1D-B852-0794-3612-201AF408D883}"/>
          </ac:picMkLst>
        </pc:picChg>
        <pc:picChg chg="del">
          <ac:chgData name="VIGNESH NALLIBOYINA" userId="9fbbfd0d3e76e31c" providerId="LiveId" clId="{143284A1-5FF6-4796-84ED-B93FB5FC836A}" dt="2024-04-22T08:57:33.742" v="960" actId="478"/>
          <ac:picMkLst>
            <pc:docMk/>
            <pc:sldMk cId="4027640912" sldId="288"/>
            <ac:picMk id="7" creationId="{80199BB9-08AB-EAD5-C0E9-044F4742BDDE}"/>
          </ac:picMkLst>
        </pc:picChg>
        <pc:picChg chg="del">
          <ac:chgData name="VIGNESH NALLIBOYINA" userId="9fbbfd0d3e76e31c" providerId="LiveId" clId="{143284A1-5FF6-4796-84ED-B93FB5FC836A}" dt="2024-04-22T08:57:30.605" v="959" actId="478"/>
          <ac:picMkLst>
            <pc:docMk/>
            <pc:sldMk cId="4027640912" sldId="288"/>
            <ac:picMk id="11" creationId="{EDA352A3-18D1-67C6-98A7-6EFDB85ADA44}"/>
          </ac:picMkLst>
        </pc:picChg>
      </pc:sldChg>
      <pc:sldChg chg="addSp modSp new mod">
        <pc:chgData name="VIGNESH NALLIBOYINA" userId="9fbbfd0d3e76e31c" providerId="LiveId" clId="{143284A1-5FF6-4796-84ED-B93FB5FC836A}" dt="2024-04-22T11:56:31.905" v="2546" actId="20577"/>
        <pc:sldMkLst>
          <pc:docMk/>
          <pc:sldMk cId="2623807471" sldId="289"/>
        </pc:sldMkLst>
        <pc:spChg chg="add mod">
          <ac:chgData name="VIGNESH NALLIBOYINA" userId="9fbbfd0d3e76e31c" providerId="LiveId" clId="{143284A1-5FF6-4796-84ED-B93FB5FC836A}" dt="2024-04-22T11:56:31.905" v="2546" actId="20577"/>
          <ac:spMkLst>
            <pc:docMk/>
            <pc:sldMk cId="2623807471" sldId="289"/>
            <ac:spMk id="3" creationId="{42BE36D4-183B-2124-3CCD-955B978E3DA1}"/>
          </ac:spMkLst>
        </pc:spChg>
      </pc:sldChg>
      <pc:sldChg chg="addSp delSp modSp new mod">
        <pc:chgData name="VIGNESH NALLIBOYINA" userId="9fbbfd0d3e76e31c" providerId="LiveId" clId="{143284A1-5FF6-4796-84ED-B93FB5FC836A}" dt="2024-04-22T10:54:04.255" v="2494" actId="5793"/>
        <pc:sldMkLst>
          <pc:docMk/>
          <pc:sldMk cId="382387095" sldId="290"/>
        </pc:sldMkLst>
        <pc:spChg chg="add mod">
          <ac:chgData name="VIGNESH NALLIBOYINA" userId="9fbbfd0d3e76e31c" providerId="LiveId" clId="{143284A1-5FF6-4796-84ED-B93FB5FC836A}" dt="2024-04-22T10:01:54.548" v="1708" actId="20577"/>
          <ac:spMkLst>
            <pc:docMk/>
            <pc:sldMk cId="382387095" sldId="290"/>
            <ac:spMk id="3" creationId="{6A417905-C929-89D4-A36B-737B3AF346FB}"/>
          </ac:spMkLst>
        </pc:spChg>
        <pc:spChg chg="add mod">
          <ac:chgData name="VIGNESH NALLIBOYINA" userId="9fbbfd0d3e76e31c" providerId="LiveId" clId="{143284A1-5FF6-4796-84ED-B93FB5FC836A}" dt="2024-04-22T10:53:52.273" v="2491" actId="1076"/>
          <ac:spMkLst>
            <pc:docMk/>
            <pc:sldMk cId="382387095" sldId="290"/>
            <ac:spMk id="5" creationId="{7122EBE5-060B-4D6D-BBA0-6BF810F7105E}"/>
          </ac:spMkLst>
        </pc:spChg>
        <pc:spChg chg="add del">
          <ac:chgData name="VIGNESH NALLIBOYINA" userId="9fbbfd0d3e76e31c" providerId="LiveId" clId="{143284A1-5FF6-4796-84ED-B93FB5FC836A}" dt="2024-04-22T10:45:17.653" v="2355" actId="22"/>
          <ac:spMkLst>
            <pc:docMk/>
            <pc:sldMk cId="382387095" sldId="290"/>
            <ac:spMk id="7" creationId="{9E7F357A-FB42-9584-8E0D-70F5C65568DC}"/>
          </ac:spMkLst>
        </pc:spChg>
        <pc:spChg chg="add del mod">
          <ac:chgData name="VIGNESH NALLIBOYINA" userId="9fbbfd0d3e76e31c" providerId="LiveId" clId="{143284A1-5FF6-4796-84ED-B93FB5FC836A}" dt="2024-04-22T10:49:16.341" v="2393" actId="478"/>
          <ac:spMkLst>
            <pc:docMk/>
            <pc:sldMk cId="382387095" sldId="290"/>
            <ac:spMk id="9" creationId="{DB6F980D-230F-E3C0-BE07-1A830D2184D6}"/>
          </ac:spMkLst>
        </pc:spChg>
        <pc:spChg chg="add del mod">
          <ac:chgData name="VIGNESH NALLIBOYINA" userId="9fbbfd0d3e76e31c" providerId="LiveId" clId="{143284A1-5FF6-4796-84ED-B93FB5FC836A}" dt="2024-04-22T10:48:50.729" v="2388" actId="478"/>
          <ac:spMkLst>
            <pc:docMk/>
            <pc:sldMk cId="382387095" sldId="290"/>
            <ac:spMk id="10" creationId="{B49209C1-C155-534A-2FB2-4CB07B37FB16}"/>
          </ac:spMkLst>
        </pc:spChg>
        <pc:spChg chg="add del mod">
          <ac:chgData name="VIGNESH NALLIBOYINA" userId="9fbbfd0d3e76e31c" providerId="LiveId" clId="{143284A1-5FF6-4796-84ED-B93FB5FC836A}" dt="2024-04-22T10:49:00.306" v="2390" actId="478"/>
          <ac:spMkLst>
            <pc:docMk/>
            <pc:sldMk cId="382387095" sldId="290"/>
            <ac:spMk id="11" creationId="{4FED375A-54DD-8CD2-20FA-2C0F80DAA098}"/>
          </ac:spMkLst>
        </pc:spChg>
        <pc:spChg chg="add del">
          <ac:chgData name="VIGNESH NALLIBOYINA" userId="9fbbfd0d3e76e31c" providerId="LiveId" clId="{143284A1-5FF6-4796-84ED-B93FB5FC836A}" dt="2024-04-22T10:49:16.341" v="2393" actId="478"/>
          <ac:spMkLst>
            <pc:docMk/>
            <pc:sldMk cId="382387095" sldId="290"/>
            <ac:spMk id="12" creationId="{3C4454B4-5557-EC7C-FF63-9D4EFC87CC75}"/>
          </ac:spMkLst>
        </pc:spChg>
        <pc:spChg chg="add del mod">
          <ac:chgData name="VIGNESH NALLIBOYINA" userId="9fbbfd0d3e76e31c" providerId="LiveId" clId="{143284A1-5FF6-4796-84ED-B93FB5FC836A}" dt="2024-04-22T10:49:31.986" v="2396" actId="478"/>
          <ac:spMkLst>
            <pc:docMk/>
            <pc:sldMk cId="382387095" sldId="290"/>
            <ac:spMk id="13" creationId="{AEB02D53-0AF8-67E6-2CDD-0CC66397B3C6}"/>
          </ac:spMkLst>
        </pc:spChg>
        <pc:spChg chg="add mod">
          <ac:chgData name="VIGNESH NALLIBOYINA" userId="9fbbfd0d3e76e31c" providerId="LiveId" clId="{143284A1-5FF6-4796-84ED-B93FB5FC836A}" dt="2024-04-22T10:54:04.255" v="2494" actId="5793"/>
          <ac:spMkLst>
            <pc:docMk/>
            <pc:sldMk cId="382387095" sldId="290"/>
            <ac:spMk id="15" creationId="{43A8DFF5-AE56-7983-DD0F-4BA54891E744}"/>
          </ac:spMkLst>
        </pc:spChg>
      </pc:sldChg>
      <pc:sldChg chg="new">
        <pc:chgData name="VIGNESH NALLIBOYINA" userId="9fbbfd0d3e76e31c" providerId="LiveId" clId="{143284A1-5FF6-4796-84ED-B93FB5FC836A}" dt="2024-04-22T10:54:15.750" v="2495" actId="680"/>
        <pc:sldMkLst>
          <pc:docMk/>
          <pc:sldMk cId="3611842774" sldId="291"/>
        </pc:sldMkLst>
      </pc:sldChg>
      <pc:sldChg chg="addSp modSp new mod">
        <pc:chgData name="VIGNESH NALLIBOYINA" userId="9fbbfd0d3e76e31c" providerId="LiveId" clId="{143284A1-5FF6-4796-84ED-B93FB5FC836A}" dt="2024-04-22T11:49:01.665" v="2505" actId="255"/>
        <pc:sldMkLst>
          <pc:docMk/>
          <pc:sldMk cId="1219133430" sldId="292"/>
        </pc:sldMkLst>
        <pc:spChg chg="add mod">
          <ac:chgData name="VIGNESH NALLIBOYINA" userId="9fbbfd0d3e76e31c" providerId="LiveId" clId="{143284A1-5FF6-4796-84ED-B93FB5FC836A}" dt="2024-04-22T11:49:01.665" v="2505" actId="255"/>
          <ac:spMkLst>
            <pc:docMk/>
            <pc:sldMk cId="1219133430" sldId="292"/>
            <ac:spMk id="3" creationId="{8FC7D783-3801-34E9-3279-8D660A3D1713}"/>
          </ac:spMkLst>
        </pc:spChg>
      </pc:sldChg>
      <pc:sldChg chg="new">
        <pc:chgData name="VIGNESH NALLIBOYINA" userId="9fbbfd0d3e76e31c" providerId="LiveId" clId="{143284A1-5FF6-4796-84ED-B93FB5FC836A}" dt="2024-04-22T11:49:21.181" v="2506" actId="680"/>
        <pc:sldMkLst>
          <pc:docMk/>
          <pc:sldMk cId="1521472379" sldId="293"/>
        </pc:sldMkLst>
      </pc:sldChg>
      <pc:sldChg chg="addSp modSp new mod">
        <pc:chgData name="VIGNESH NALLIBOYINA" userId="9fbbfd0d3e76e31c" providerId="LiveId" clId="{143284A1-5FF6-4796-84ED-B93FB5FC836A}" dt="2024-04-26T07:29:42.073" v="5150" actId="1076"/>
        <pc:sldMkLst>
          <pc:docMk/>
          <pc:sldMk cId="87335298" sldId="294"/>
        </pc:sldMkLst>
        <pc:spChg chg="add mod">
          <ac:chgData name="VIGNESH NALLIBOYINA" userId="9fbbfd0d3e76e31c" providerId="LiveId" clId="{143284A1-5FF6-4796-84ED-B93FB5FC836A}" dt="2024-04-26T07:29:42.073" v="5150" actId="1076"/>
          <ac:spMkLst>
            <pc:docMk/>
            <pc:sldMk cId="87335298" sldId="294"/>
            <ac:spMk id="3" creationId="{9E4D0539-83FC-BECB-2651-13A8C68E6654}"/>
          </ac:spMkLst>
        </pc:spChg>
        <pc:spChg chg="add mod">
          <ac:chgData name="VIGNESH NALLIBOYINA" userId="9fbbfd0d3e76e31c" providerId="LiveId" clId="{143284A1-5FF6-4796-84ED-B93FB5FC836A}" dt="2024-04-26T07:26:18.814" v="5149" actId="1076"/>
          <ac:spMkLst>
            <pc:docMk/>
            <pc:sldMk cId="87335298" sldId="294"/>
            <ac:spMk id="4" creationId="{9BA94A57-A065-0FC8-4E42-45D38D3074BB}"/>
          </ac:spMkLst>
        </pc:spChg>
      </pc:sldChg>
      <pc:sldChg chg="new del">
        <pc:chgData name="VIGNESH NALLIBOYINA" userId="9fbbfd0d3e76e31c" providerId="LiveId" clId="{143284A1-5FF6-4796-84ED-B93FB5FC836A}" dt="2024-04-26T07:22:38.295" v="5101" actId="2696"/>
        <pc:sldMkLst>
          <pc:docMk/>
          <pc:sldMk cId="3735119930" sldId="295"/>
        </pc:sldMkLst>
      </pc:sldChg>
      <pc:sldChg chg="addSp delSp modSp new mod">
        <pc:chgData name="VIGNESH NALLIBOYINA" userId="9fbbfd0d3e76e31c" providerId="LiveId" clId="{143284A1-5FF6-4796-84ED-B93FB5FC836A}" dt="2024-04-22T16:10:22.718" v="3940" actId="20577"/>
        <pc:sldMkLst>
          <pc:docMk/>
          <pc:sldMk cId="161588732" sldId="296"/>
        </pc:sldMkLst>
        <pc:spChg chg="add mod">
          <ac:chgData name="VIGNESH NALLIBOYINA" userId="9fbbfd0d3e76e31c" providerId="LiveId" clId="{143284A1-5FF6-4796-84ED-B93FB5FC836A}" dt="2024-04-22T16:07:09.121" v="3748" actId="20577"/>
          <ac:spMkLst>
            <pc:docMk/>
            <pc:sldMk cId="161588732" sldId="296"/>
            <ac:spMk id="3" creationId="{4FAC9948-1830-A12B-343A-84BB7FA41084}"/>
          </ac:spMkLst>
        </pc:spChg>
        <pc:spChg chg="add mod">
          <ac:chgData name="VIGNESH NALLIBOYINA" userId="9fbbfd0d3e76e31c" providerId="LiveId" clId="{143284A1-5FF6-4796-84ED-B93FB5FC836A}" dt="2024-04-22T16:08:54.026" v="3904" actId="1076"/>
          <ac:spMkLst>
            <pc:docMk/>
            <pc:sldMk cId="161588732" sldId="296"/>
            <ac:spMk id="4" creationId="{72C09573-D355-A14F-76D6-530B5BA854A5}"/>
          </ac:spMkLst>
        </pc:spChg>
        <pc:spChg chg="add del">
          <ac:chgData name="VIGNESH NALLIBOYINA" userId="9fbbfd0d3e76e31c" providerId="LiveId" clId="{143284A1-5FF6-4796-84ED-B93FB5FC836A}" dt="2024-04-22T12:28:11.936" v="3272" actId="22"/>
          <ac:spMkLst>
            <pc:docMk/>
            <pc:sldMk cId="161588732" sldId="296"/>
            <ac:spMk id="5" creationId="{2F4FE9BF-9D72-AF31-6CD6-5BE2F863F442}"/>
          </ac:spMkLst>
        </pc:spChg>
        <pc:spChg chg="add del mod">
          <ac:chgData name="VIGNESH NALLIBOYINA" userId="9fbbfd0d3e76e31c" providerId="LiveId" clId="{143284A1-5FF6-4796-84ED-B93FB5FC836A}" dt="2024-04-22T16:09:49.123" v="3932" actId="478"/>
          <ac:spMkLst>
            <pc:docMk/>
            <pc:sldMk cId="161588732" sldId="296"/>
            <ac:spMk id="6" creationId="{7D33B7AC-C198-72D0-977E-3BF8486B1F33}"/>
          </ac:spMkLst>
        </pc:spChg>
        <pc:spChg chg="add mod">
          <ac:chgData name="VIGNESH NALLIBOYINA" userId="9fbbfd0d3e76e31c" providerId="LiveId" clId="{143284A1-5FF6-4796-84ED-B93FB5FC836A}" dt="2024-04-22T16:10:22.718" v="3940" actId="20577"/>
          <ac:spMkLst>
            <pc:docMk/>
            <pc:sldMk cId="161588732" sldId="296"/>
            <ac:spMk id="7" creationId="{52CE1D43-890C-12B6-FE10-8199C2A35296}"/>
          </ac:spMkLst>
        </pc:spChg>
        <pc:spChg chg="add del mod">
          <ac:chgData name="VIGNESH NALLIBOYINA" userId="9fbbfd0d3e76e31c" providerId="LiveId" clId="{143284A1-5FF6-4796-84ED-B93FB5FC836A}" dt="2024-04-22T12:33:20.749" v="3278"/>
          <ac:spMkLst>
            <pc:docMk/>
            <pc:sldMk cId="161588732" sldId="296"/>
            <ac:spMk id="7" creationId="{EC5199B6-4D1E-FE40-2FD6-4F2949F8E979}"/>
          </ac:spMkLst>
        </pc:spChg>
        <pc:spChg chg="add del">
          <ac:chgData name="VIGNESH NALLIBOYINA" userId="9fbbfd0d3e76e31c" providerId="LiveId" clId="{143284A1-5FF6-4796-84ED-B93FB5FC836A}" dt="2024-04-22T12:33:36.863" v="3282" actId="22"/>
          <ac:spMkLst>
            <pc:docMk/>
            <pc:sldMk cId="161588732" sldId="296"/>
            <ac:spMk id="9" creationId="{5A942ECD-A43D-180A-9046-F1D4EC41712C}"/>
          </ac:spMkLst>
        </pc:spChg>
        <pc:spChg chg="add mod">
          <ac:chgData name="VIGNESH NALLIBOYINA" userId="9fbbfd0d3e76e31c" providerId="LiveId" clId="{143284A1-5FF6-4796-84ED-B93FB5FC836A}" dt="2024-04-22T16:09:59.763" v="3935" actId="1076"/>
          <ac:spMkLst>
            <pc:docMk/>
            <pc:sldMk cId="161588732" sldId="296"/>
            <ac:spMk id="11" creationId="{DC885435-D08B-B2D3-D4CF-E591917C2A59}"/>
          </ac:spMkLst>
        </pc:spChg>
      </pc:sldChg>
      <pc:sldChg chg="addSp delSp modSp new mod ord">
        <pc:chgData name="VIGNESH NALLIBOYINA" userId="9fbbfd0d3e76e31c" providerId="LiveId" clId="{143284A1-5FF6-4796-84ED-B93FB5FC836A}" dt="2024-04-22T12:20:17.936" v="3256" actId="20577"/>
        <pc:sldMkLst>
          <pc:docMk/>
          <pc:sldMk cId="1782245624" sldId="297"/>
        </pc:sldMkLst>
        <pc:spChg chg="add del">
          <ac:chgData name="VIGNESH NALLIBOYINA" userId="9fbbfd0d3e76e31c" providerId="LiveId" clId="{143284A1-5FF6-4796-84ED-B93FB5FC836A}" dt="2024-04-22T12:06:47.965" v="2551" actId="22"/>
          <ac:spMkLst>
            <pc:docMk/>
            <pc:sldMk cId="1782245624" sldId="297"/>
            <ac:spMk id="3" creationId="{22643630-C16E-35A9-E53B-B43221500B20}"/>
          </ac:spMkLst>
        </pc:spChg>
        <pc:spChg chg="add mod">
          <ac:chgData name="VIGNESH NALLIBOYINA" userId="9fbbfd0d3e76e31c" providerId="LiveId" clId="{143284A1-5FF6-4796-84ED-B93FB5FC836A}" dt="2024-04-22T12:10:01.552" v="2626" actId="20577"/>
          <ac:spMkLst>
            <pc:docMk/>
            <pc:sldMk cId="1782245624" sldId="297"/>
            <ac:spMk id="5" creationId="{C0F30D95-6F83-9D33-F459-2E7D005F9B31}"/>
          </ac:spMkLst>
        </pc:spChg>
        <pc:spChg chg="add del">
          <ac:chgData name="VIGNESH NALLIBOYINA" userId="9fbbfd0d3e76e31c" providerId="LiveId" clId="{143284A1-5FF6-4796-84ED-B93FB5FC836A}" dt="2024-04-22T12:10:10.542" v="2630" actId="22"/>
          <ac:spMkLst>
            <pc:docMk/>
            <pc:sldMk cId="1782245624" sldId="297"/>
            <ac:spMk id="7" creationId="{7EC2278A-3FB6-122B-448C-FBE07B650639}"/>
          </ac:spMkLst>
        </pc:spChg>
        <pc:spChg chg="add mod">
          <ac:chgData name="VIGNESH NALLIBOYINA" userId="9fbbfd0d3e76e31c" providerId="LiveId" clId="{143284A1-5FF6-4796-84ED-B93FB5FC836A}" dt="2024-04-22T12:20:17.936" v="3256" actId="20577"/>
          <ac:spMkLst>
            <pc:docMk/>
            <pc:sldMk cId="1782245624" sldId="297"/>
            <ac:spMk id="9" creationId="{D210348F-C4C2-EE51-6D43-EB61ADF1ECD8}"/>
          </ac:spMkLst>
        </pc:spChg>
      </pc:sldChg>
      <pc:sldChg chg="addSp delSp modSp new mod ord">
        <pc:chgData name="VIGNESH NALLIBOYINA" userId="9fbbfd0d3e76e31c" providerId="LiveId" clId="{143284A1-5FF6-4796-84ED-B93FB5FC836A}" dt="2024-04-22T16:43:02.590" v="4489" actId="1076"/>
        <pc:sldMkLst>
          <pc:docMk/>
          <pc:sldMk cId="3522340506" sldId="298"/>
        </pc:sldMkLst>
        <pc:spChg chg="add mod">
          <ac:chgData name="VIGNESH NALLIBOYINA" userId="9fbbfd0d3e76e31c" providerId="LiveId" clId="{143284A1-5FF6-4796-84ED-B93FB5FC836A}" dt="2024-04-22T16:22:41.599" v="4024" actId="1076"/>
          <ac:spMkLst>
            <pc:docMk/>
            <pc:sldMk cId="3522340506" sldId="298"/>
            <ac:spMk id="3" creationId="{5A5B1027-D56B-2284-BBB8-06E80A020994}"/>
          </ac:spMkLst>
        </pc:spChg>
        <pc:spChg chg="add mod">
          <ac:chgData name="VIGNESH NALLIBOYINA" userId="9fbbfd0d3e76e31c" providerId="LiveId" clId="{143284A1-5FF6-4796-84ED-B93FB5FC836A}" dt="2024-04-22T16:41:44.148" v="4477" actId="1076"/>
          <ac:spMkLst>
            <pc:docMk/>
            <pc:sldMk cId="3522340506" sldId="298"/>
            <ac:spMk id="5" creationId="{EE6BF15E-8B7A-1F84-F29D-91C69EF70EAF}"/>
          </ac:spMkLst>
        </pc:spChg>
        <pc:spChg chg="add del">
          <ac:chgData name="VIGNESH NALLIBOYINA" userId="9fbbfd0d3e76e31c" providerId="LiveId" clId="{143284A1-5FF6-4796-84ED-B93FB5FC836A}" dt="2024-04-22T16:24:42.433" v="4087" actId="22"/>
          <ac:spMkLst>
            <pc:docMk/>
            <pc:sldMk cId="3522340506" sldId="298"/>
            <ac:spMk id="7" creationId="{085F923D-4BC0-DA24-DC8A-A4269513BDF9}"/>
          </ac:spMkLst>
        </pc:spChg>
        <pc:spChg chg="add mod">
          <ac:chgData name="VIGNESH NALLIBOYINA" userId="9fbbfd0d3e76e31c" providerId="LiveId" clId="{143284A1-5FF6-4796-84ED-B93FB5FC836A}" dt="2024-04-22T16:42:58.124" v="4488" actId="1076"/>
          <ac:spMkLst>
            <pc:docMk/>
            <pc:sldMk cId="3522340506" sldId="298"/>
            <ac:spMk id="9" creationId="{05423D0A-B3CB-A9BD-7405-5356305E93D8}"/>
          </ac:spMkLst>
        </pc:spChg>
        <pc:spChg chg="add del">
          <ac:chgData name="VIGNESH NALLIBOYINA" userId="9fbbfd0d3e76e31c" providerId="LiveId" clId="{143284A1-5FF6-4796-84ED-B93FB5FC836A}" dt="2024-04-22T16:29:30.586" v="4229" actId="22"/>
          <ac:spMkLst>
            <pc:docMk/>
            <pc:sldMk cId="3522340506" sldId="298"/>
            <ac:spMk id="11" creationId="{6C373A19-6397-4FFF-0DC1-0EACE4EC9CEC}"/>
          </ac:spMkLst>
        </pc:spChg>
        <pc:spChg chg="add mod">
          <ac:chgData name="VIGNESH NALLIBOYINA" userId="9fbbfd0d3e76e31c" providerId="LiveId" clId="{143284A1-5FF6-4796-84ED-B93FB5FC836A}" dt="2024-04-22T16:43:02.590" v="4489" actId="1076"/>
          <ac:spMkLst>
            <pc:docMk/>
            <pc:sldMk cId="3522340506" sldId="298"/>
            <ac:spMk id="13" creationId="{52F31C7B-A35C-3ACB-BD99-329AFB454148}"/>
          </ac:spMkLst>
        </pc:spChg>
        <pc:spChg chg="add del">
          <ac:chgData name="VIGNESH NALLIBOYINA" userId="9fbbfd0d3e76e31c" providerId="LiveId" clId="{143284A1-5FF6-4796-84ED-B93FB5FC836A}" dt="2024-04-22T16:35:30.584" v="4347" actId="22"/>
          <ac:spMkLst>
            <pc:docMk/>
            <pc:sldMk cId="3522340506" sldId="298"/>
            <ac:spMk id="15" creationId="{49194E70-A441-2BD9-BDF8-1A30FE859410}"/>
          </ac:spMkLst>
        </pc:spChg>
        <pc:spChg chg="add mod">
          <ac:chgData name="VIGNESH NALLIBOYINA" userId="9fbbfd0d3e76e31c" providerId="LiveId" clId="{143284A1-5FF6-4796-84ED-B93FB5FC836A}" dt="2024-04-22T16:42:44.005" v="4485" actId="2711"/>
          <ac:spMkLst>
            <pc:docMk/>
            <pc:sldMk cId="3522340506" sldId="298"/>
            <ac:spMk id="17" creationId="{136E29AE-AEE4-53FA-10B2-8D97763109F3}"/>
          </ac:spMkLst>
        </pc:spChg>
      </pc:sldChg>
      <pc:sldChg chg="addSp delSp modSp new mod">
        <pc:chgData name="VIGNESH NALLIBOYINA" userId="9fbbfd0d3e76e31c" providerId="LiveId" clId="{143284A1-5FF6-4796-84ED-B93FB5FC836A}" dt="2024-04-23T06:05:04.830" v="4621"/>
        <pc:sldMkLst>
          <pc:docMk/>
          <pc:sldMk cId="95430575" sldId="299"/>
        </pc:sldMkLst>
        <pc:spChg chg="add mod">
          <ac:chgData name="VIGNESH NALLIBOYINA" userId="9fbbfd0d3e76e31c" providerId="LiveId" clId="{143284A1-5FF6-4796-84ED-B93FB5FC836A}" dt="2024-04-23T06:02:23.873" v="4540" actId="115"/>
          <ac:spMkLst>
            <pc:docMk/>
            <pc:sldMk cId="95430575" sldId="299"/>
            <ac:spMk id="3" creationId="{326DA2E7-5504-42D6-FC74-92BF2541870C}"/>
          </ac:spMkLst>
        </pc:spChg>
        <pc:spChg chg="add del mod">
          <ac:chgData name="VIGNESH NALLIBOYINA" userId="9fbbfd0d3e76e31c" providerId="LiveId" clId="{143284A1-5FF6-4796-84ED-B93FB5FC836A}" dt="2024-04-23T06:05:04.830" v="4621"/>
          <ac:spMkLst>
            <pc:docMk/>
            <pc:sldMk cId="95430575" sldId="299"/>
            <ac:spMk id="5" creationId="{14A6A9AA-B238-5DD7-4259-D4E9436922EB}"/>
          </ac:spMkLst>
        </pc:spChg>
      </pc:sldChg>
      <pc:sldChg chg="new">
        <pc:chgData name="VIGNESH NALLIBOYINA" userId="9fbbfd0d3e76e31c" providerId="LiveId" clId="{143284A1-5FF6-4796-84ED-B93FB5FC836A}" dt="2024-04-23T06:02:48.960" v="4543" actId="680"/>
        <pc:sldMkLst>
          <pc:docMk/>
          <pc:sldMk cId="492891017" sldId="300"/>
        </pc:sldMkLst>
      </pc:sldChg>
      <pc:sldChg chg="addSp modSp new mod">
        <pc:chgData name="VIGNESH NALLIBOYINA" userId="9fbbfd0d3e76e31c" providerId="LiveId" clId="{143284A1-5FF6-4796-84ED-B93FB5FC836A}" dt="2024-04-23T06:04:48.262" v="4613" actId="20577"/>
        <pc:sldMkLst>
          <pc:docMk/>
          <pc:sldMk cId="2294925650" sldId="301"/>
        </pc:sldMkLst>
        <pc:spChg chg="add mod">
          <ac:chgData name="VIGNESH NALLIBOYINA" userId="9fbbfd0d3e76e31c" providerId="LiveId" clId="{143284A1-5FF6-4796-84ED-B93FB5FC836A}" dt="2024-04-23T06:04:48.262" v="4613" actId="20577"/>
          <ac:spMkLst>
            <pc:docMk/>
            <pc:sldMk cId="2294925650" sldId="301"/>
            <ac:spMk id="3" creationId="{08997FCA-1D37-C866-8415-E29B72662C94}"/>
          </ac:spMkLst>
        </pc:spChg>
      </pc:sldChg>
      <pc:sldChg chg="addSp modSp new mod">
        <pc:chgData name="VIGNESH NALLIBOYINA" userId="9fbbfd0d3e76e31c" providerId="LiveId" clId="{143284A1-5FF6-4796-84ED-B93FB5FC836A}" dt="2024-04-26T06:47:29.890" v="5049" actId="14100"/>
        <pc:sldMkLst>
          <pc:docMk/>
          <pc:sldMk cId="4252689724" sldId="302"/>
        </pc:sldMkLst>
        <pc:spChg chg="add mod">
          <ac:chgData name="VIGNESH NALLIBOYINA" userId="9fbbfd0d3e76e31c" providerId="LiveId" clId="{143284A1-5FF6-4796-84ED-B93FB5FC836A}" dt="2024-04-26T06:40:45.671" v="4907" actId="1076"/>
          <ac:spMkLst>
            <pc:docMk/>
            <pc:sldMk cId="4252689724" sldId="302"/>
            <ac:spMk id="3" creationId="{30D2763C-2C5D-BB1E-399A-A33578F27EB0}"/>
          </ac:spMkLst>
        </pc:spChg>
        <pc:spChg chg="add mod">
          <ac:chgData name="VIGNESH NALLIBOYINA" userId="9fbbfd0d3e76e31c" providerId="LiveId" clId="{143284A1-5FF6-4796-84ED-B93FB5FC836A}" dt="2024-04-26T06:43:37.239" v="5011" actId="20577"/>
          <ac:spMkLst>
            <pc:docMk/>
            <pc:sldMk cId="4252689724" sldId="302"/>
            <ac:spMk id="11" creationId="{53DD0072-6CA9-ABD7-F29A-4A7A0B7FBDB8}"/>
          </ac:spMkLst>
        </pc:spChg>
        <pc:picChg chg="add mod">
          <ac:chgData name="VIGNESH NALLIBOYINA" userId="9fbbfd0d3e76e31c" providerId="LiveId" clId="{143284A1-5FF6-4796-84ED-B93FB5FC836A}" dt="2024-04-26T06:43:17.595" v="5000" actId="1076"/>
          <ac:picMkLst>
            <pc:docMk/>
            <pc:sldMk cId="4252689724" sldId="302"/>
            <ac:picMk id="5" creationId="{B9CC1E3A-412E-8A56-61BC-4BD4583582BD}"/>
          </ac:picMkLst>
        </pc:picChg>
        <pc:picChg chg="add mod">
          <ac:chgData name="VIGNESH NALLIBOYINA" userId="9fbbfd0d3e76e31c" providerId="LiveId" clId="{143284A1-5FF6-4796-84ED-B93FB5FC836A}" dt="2024-04-26T06:47:29.890" v="5049" actId="14100"/>
          <ac:picMkLst>
            <pc:docMk/>
            <pc:sldMk cId="4252689724" sldId="302"/>
            <ac:picMk id="7" creationId="{26F6829D-E975-4F66-6858-684E1264CC97}"/>
          </ac:picMkLst>
        </pc:picChg>
        <pc:picChg chg="add mod">
          <ac:chgData name="VIGNESH NALLIBOYINA" userId="9fbbfd0d3e76e31c" providerId="LiveId" clId="{143284A1-5FF6-4796-84ED-B93FB5FC836A}" dt="2024-04-26T06:47:26.565" v="5048" actId="14100"/>
          <ac:picMkLst>
            <pc:docMk/>
            <pc:sldMk cId="4252689724" sldId="302"/>
            <ac:picMk id="9" creationId="{667BC9A4-4BEE-74E7-387E-3814EA8A9658}"/>
          </ac:picMkLst>
        </pc:picChg>
        <pc:picChg chg="add mod">
          <ac:chgData name="VIGNESH NALLIBOYINA" userId="9fbbfd0d3e76e31c" providerId="LiveId" clId="{143284A1-5FF6-4796-84ED-B93FB5FC836A}" dt="2024-04-26T06:47:21.359" v="5047" actId="1076"/>
          <ac:picMkLst>
            <pc:docMk/>
            <pc:sldMk cId="4252689724" sldId="302"/>
            <ac:picMk id="13" creationId="{D42FEE55-39E0-923A-FE4F-33D1CFB9E041}"/>
          </ac:picMkLst>
        </pc:picChg>
      </pc:sldChg>
      <pc:sldChg chg="addSp modSp new mod">
        <pc:chgData name="VIGNESH NALLIBOYINA" userId="9fbbfd0d3e76e31c" providerId="LiveId" clId="{143284A1-5FF6-4796-84ED-B93FB5FC836A}" dt="2024-04-23T06:04:04.225" v="4603" actId="14100"/>
        <pc:sldMkLst>
          <pc:docMk/>
          <pc:sldMk cId="512563786" sldId="303"/>
        </pc:sldMkLst>
        <pc:spChg chg="add mod">
          <ac:chgData name="VIGNESH NALLIBOYINA" userId="9fbbfd0d3e76e31c" providerId="LiveId" clId="{143284A1-5FF6-4796-84ED-B93FB5FC836A}" dt="2024-04-23T06:04:04.225" v="4603" actId="14100"/>
          <ac:spMkLst>
            <pc:docMk/>
            <pc:sldMk cId="512563786" sldId="303"/>
            <ac:spMk id="3" creationId="{52387C01-A498-975D-6A38-AC535B9DC180}"/>
          </ac:spMkLst>
        </pc:spChg>
      </pc:sldChg>
      <pc:sldChg chg="new">
        <pc:chgData name="VIGNESH NALLIBOYINA" userId="9fbbfd0d3e76e31c" providerId="LiveId" clId="{143284A1-5FF6-4796-84ED-B93FB5FC836A}" dt="2024-04-23T06:05:34.142" v="4622" actId="680"/>
        <pc:sldMkLst>
          <pc:docMk/>
          <pc:sldMk cId="3747333077" sldId="304"/>
        </pc:sldMkLst>
      </pc:sldChg>
      <pc:sldChg chg="addSp modSp new mod">
        <pc:chgData name="VIGNESH NALLIBOYINA" userId="9fbbfd0d3e76e31c" providerId="LiveId" clId="{143284A1-5FF6-4796-84ED-B93FB5FC836A}" dt="2024-04-26T07:46:09.745" v="5802" actId="20577"/>
        <pc:sldMkLst>
          <pc:docMk/>
          <pc:sldMk cId="1095956992" sldId="305"/>
        </pc:sldMkLst>
        <pc:spChg chg="add mod">
          <ac:chgData name="VIGNESH NALLIBOYINA" userId="9fbbfd0d3e76e31c" providerId="LiveId" clId="{143284A1-5FF6-4796-84ED-B93FB5FC836A}" dt="2024-04-26T07:43:14.448" v="5722" actId="20577"/>
          <ac:spMkLst>
            <pc:docMk/>
            <pc:sldMk cId="1095956992" sldId="305"/>
            <ac:spMk id="3" creationId="{1768A1C0-E368-2707-FE26-295DEC3E93A5}"/>
          </ac:spMkLst>
        </pc:spChg>
        <pc:spChg chg="add mod">
          <ac:chgData name="VIGNESH NALLIBOYINA" userId="9fbbfd0d3e76e31c" providerId="LiveId" clId="{143284A1-5FF6-4796-84ED-B93FB5FC836A}" dt="2024-04-26T07:46:09.745" v="5802" actId="20577"/>
          <ac:spMkLst>
            <pc:docMk/>
            <pc:sldMk cId="1095956992" sldId="305"/>
            <ac:spMk id="4" creationId="{81097FA8-3463-5C49-966D-F5A9899C0E64}"/>
          </ac:spMkLst>
        </pc:spChg>
      </pc:sldChg>
      <pc:sldChg chg="addSp modSp new mod">
        <pc:chgData name="VIGNESH NALLIBOYINA" userId="9fbbfd0d3e76e31c" providerId="LiveId" clId="{143284A1-5FF6-4796-84ED-B93FB5FC836A}" dt="2024-04-23T06:07:12.364" v="4736" actId="1076"/>
        <pc:sldMkLst>
          <pc:docMk/>
          <pc:sldMk cId="683484929" sldId="306"/>
        </pc:sldMkLst>
        <pc:spChg chg="add mod">
          <ac:chgData name="VIGNESH NALLIBOYINA" userId="9fbbfd0d3e76e31c" providerId="LiveId" clId="{143284A1-5FF6-4796-84ED-B93FB5FC836A}" dt="2024-04-23T06:07:12.364" v="4736" actId="1076"/>
          <ac:spMkLst>
            <pc:docMk/>
            <pc:sldMk cId="683484929" sldId="306"/>
            <ac:spMk id="3" creationId="{AEE81E63-41DF-52A5-A8D3-E962E813AF84}"/>
          </ac:spMkLst>
        </pc:spChg>
      </pc:sldChg>
      <pc:sldChg chg="del">
        <pc:chgData name="VIGNESH NALLIBOYINA" userId="9fbbfd0d3e76e31c" providerId="LiveId" clId="{143284A1-5FF6-4796-84ED-B93FB5FC836A}" dt="2024-04-26T07:22:31.116" v="5100" actId="2696"/>
        <pc:sldMkLst>
          <pc:docMk/>
          <pc:sldMk cId="3146091106" sldId="307"/>
        </pc:sldMkLst>
      </pc:sldChg>
      <pc:sldChg chg="addSp modSp new mod">
        <pc:chgData name="VIGNESH NALLIBOYINA" userId="9fbbfd0d3e76e31c" providerId="LiveId" clId="{143284A1-5FF6-4796-84ED-B93FB5FC836A}" dt="2024-04-26T06:50:50.515" v="5076" actId="1076"/>
        <pc:sldMkLst>
          <pc:docMk/>
          <pc:sldMk cId="3978757033" sldId="308"/>
        </pc:sldMkLst>
        <pc:spChg chg="add mod">
          <ac:chgData name="VIGNESH NALLIBOYINA" userId="9fbbfd0d3e76e31c" providerId="LiveId" clId="{143284A1-5FF6-4796-84ED-B93FB5FC836A}" dt="2024-04-26T06:48:46.369" v="5054" actId="1076"/>
          <ac:spMkLst>
            <pc:docMk/>
            <pc:sldMk cId="3978757033" sldId="308"/>
            <ac:spMk id="3" creationId="{1CD971F4-326D-78C9-8863-3441F2B8475D}"/>
          </ac:spMkLst>
        </pc:spChg>
        <pc:picChg chg="add mod">
          <ac:chgData name="VIGNESH NALLIBOYINA" userId="9fbbfd0d3e76e31c" providerId="LiveId" clId="{143284A1-5FF6-4796-84ED-B93FB5FC836A}" dt="2024-04-26T06:50:14.667" v="5070" actId="14100"/>
          <ac:picMkLst>
            <pc:docMk/>
            <pc:sldMk cId="3978757033" sldId="308"/>
            <ac:picMk id="5" creationId="{4F4E57B6-A174-85AB-07A9-86CF4B54A54C}"/>
          </ac:picMkLst>
        </pc:picChg>
        <pc:picChg chg="add mod">
          <ac:chgData name="VIGNESH NALLIBOYINA" userId="9fbbfd0d3e76e31c" providerId="LiveId" clId="{143284A1-5FF6-4796-84ED-B93FB5FC836A}" dt="2024-04-26T06:50:11.259" v="5069" actId="14100"/>
          <ac:picMkLst>
            <pc:docMk/>
            <pc:sldMk cId="3978757033" sldId="308"/>
            <ac:picMk id="7" creationId="{A226B45F-880C-70EE-07FC-CF8BAB5D46FE}"/>
          </ac:picMkLst>
        </pc:picChg>
        <pc:picChg chg="add mod">
          <ac:chgData name="VIGNESH NALLIBOYINA" userId="9fbbfd0d3e76e31c" providerId="LiveId" clId="{143284A1-5FF6-4796-84ED-B93FB5FC836A}" dt="2024-04-26T06:50:50.515" v="5076" actId="1076"/>
          <ac:picMkLst>
            <pc:docMk/>
            <pc:sldMk cId="3978757033" sldId="308"/>
            <ac:picMk id="9" creationId="{81EE1DDF-D163-33FC-B92C-114487C9DFDC}"/>
          </ac:picMkLst>
        </pc:picChg>
      </pc:sldChg>
      <pc:sldChg chg="new del">
        <pc:chgData name="VIGNESH NALLIBOYINA" userId="9fbbfd0d3e76e31c" providerId="LiveId" clId="{143284A1-5FF6-4796-84ED-B93FB5FC836A}" dt="2024-04-26T07:46:29.466" v="5803" actId="2696"/>
        <pc:sldMkLst>
          <pc:docMk/>
          <pc:sldMk cId="1984816509" sldId="309"/>
        </pc:sldMkLst>
      </pc:sldChg>
    </pc:docChg>
  </pc:docChgLst>
  <pc:docChgLst>
    <pc:chgData name="Guest User" providerId="Windows Live" clId="Web-{C90B3A44-A2D8-45DE-989C-33363AB8F7C6}"/>
    <pc:docChg chg="modSld">
      <pc:chgData name="Guest User" userId="" providerId="Windows Live" clId="Web-{C90B3A44-A2D8-45DE-989C-33363AB8F7C6}" dt="2024-04-26T07:27:03.423" v="313" actId="20577"/>
      <pc:docMkLst>
        <pc:docMk/>
      </pc:docMkLst>
      <pc:sldChg chg="modSp">
        <pc:chgData name="Guest User" userId="" providerId="Windows Live" clId="Web-{C90B3A44-A2D8-45DE-989C-33363AB8F7C6}" dt="2024-04-26T06:53:58.124" v="5" actId="14100"/>
        <pc:sldMkLst>
          <pc:docMk/>
          <pc:sldMk cId="2542406205" sldId="261"/>
        </pc:sldMkLst>
        <pc:spChg chg="mod">
          <ac:chgData name="Guest User" userId="" providerId="Windows Live" clId="Web-{C90B3A44-A2D8-45DE-989C-33363AB8F7C6}" dt="2024-04-26T06:53:58.124" v="5" actId="14100"/>
          <ac:spMkLst>
            <pc:docMk/>
            <pc:sldMk cId="2542406205" sldId="261"/>
            <ac:spMk id="3" creationId="{2017D64D-8A11-AC93-CDBF-F30262BF29A3}"/>
          </ac:spMkLst>
        </pc:spChg>
        <pc:picChg chg="mod">
          <ac:chgData name="Guest User" userId="" providerId="Windows Live" clId="Web-{C90B3A44-A2D8-45DE-989C-33363AB8F7C6}" dt="2024-04-26T06:53:13.092" v="1" actId="1076"/>
          <ac:picMkLst>
            <pc:docMk/>
            <pc:sldMk cId="2542406205" sldId="261"/>
            <ac:picMk id="6" creationId="{81B9B28E-383B-6E4A-FF24-9AB7D738FBA8}"/>
          </ac:picMkLst>
        </pc:picChg>
      </pc:sldChg>
      <pc:sldChg chg="modSp">
        <pc:chgData name="Guest User" userId="" providerId="Windows Live" clId="Web-{C90B3A44-A2D8-45DE-989C-33363AB8F7C6}" dt="2024-04-26T07:27:03.423" v="313" actId="20577"/>
        <pc:sldMkLst>
          <pc:docMk/>
          <pc:sldMk cId="1095956992" sldId="305"/>
        </pc:sldMkLst>
        <pc:spChg chg="mod">
          <ac:chgData name="Guest User" userId="" providerId="Windows Live" clId="Web-{C90B3A44-A2D8-45DE-989C-33363AB8F7C6}" dt="2024-04-26T07:27:03.423" v="313" actId="20577"/>
          <ac:spMkLst>
            <pc:docMk/>
            <pc:sldMk cId="1095956992" sldId="305"/>
            <ac:spMk id="3" creationId="{1768A1C0-E368-2707-FE26-295DEC3E93A5}"/>
          </ac:spMkLst>
        </pc:spChg>
      </pc:sldChg>
    </pc:docChg>
  </pc:docChgLst>
  <pc:docChgLst>
    <pc:chgData name="Guest User" providerId="Windows Live" clId="Web-{BB2BE379-A0CA-4C6F-8483-E5B08FDD7E85}"/>
    <pc:docChg chg="modSld">
      <pc:chgData name="Guest User" userId="" providerId="Windows Live" clId="Web-{BB2BE379-A0CA-4C6F-8483-E5B08FDD7E85}" dt="2024-04-26T17:53:06.736" v="0" actId="1076"/>
      <pc:docMkLst>
        <pc:docMk/>
      </pc:docMkLst>
      <pc:sldChg chg="modSp">
        <pc:chgData name="Guest User" userId="" providerId="Windows Live" clId="Web-{BB2BE379-A0CA-4C6F-8483-E5B08FDD7E85}" dt="2024-04-26T17:53:06.736" v="0" actId="1076"/>
        <pc:sldMkLst>
          <pc:docMk/>
          <pc:sldMk cId="2542406205" sldId="261"/>
        </pc:sldMkLst>
        <pc:picChg chg="mod">
          <ac:chgData name="Guest User" userId="" providerId="Windows Live" clId="Web-{BB2BE379-A0CA-4C6F-8483-E5B08FDD7E85}" dt="2024-04-26T17:53:06.736" v="0" actId="1076"/>
          <ac:picMkLst>
            <pc:docMk/>
            <pc:sldMk cId="2542406205" sldId="261"/>
            <ac:picMk id="5" creationId="{7EDE0D91-8FFD-829E-E9A7-39356F3018B7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E67E5-8BC0-E9CD-9C56-FA806AF4EC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C3D1D4-AE69-1F2E-AF2C-7FB11AF04B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DA0010-E29B-585F-B5B8-C3ACEBB045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08CFD-092D-417A-99A7-8E75BD643A30}" type="datetimeFigureOut">
              <a:rPr lang="en-IN" smtClean="0"/>
              <a:t>10-05-2024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2DF698-FF00-AB8E-78E6-703B6CEE7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B0C982-7448-5402-37DE-F0C3D4423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FFAF0-E56B-4D9E-8545-0804446CF1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6823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7FE88-A7D2-528E-DE31-613AD663F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EE2E95-0CC5-2DCE-7E4C-7CCB820E33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886EFA-7527-DFDD-648E-6B4DBC785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08CFD-092D-417A-99A7-8E75BD643A30}" type="datetimeFigureOut">
              <a:rPr lang="en-IN" smtClean="0"/>
              <a:t>10-05-2024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F22AC0-0E94-BCBC-B435-9FC337D831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DEB1FB-24DB-990D-231C-2EA0B0421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FFAF0-E56B-4D9E-8545-0804446CF1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60991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4BBCEC-EBBC-67D4-4E72-40207BA727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B63B77-8E65-8A51-DC6B-B6A32BF842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F34D83-B817-EDDF-4C5E-B11BA596A1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08CFD-092D-417A-99A7-8E75BD643A30}" type="datetimeFigureOut">
              <a:rPr lang="en-IN" smtClean="0"/>
              <a:t>10-05-2024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0058A1-BF67-2D44-41C0-A2AF2B07A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4A30A9-EB1A-1BFC-C6EB-EEF023DB6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FFAF0-E56B-4D9E-8545-0804446CF1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1892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F7B4B-7EF7-7B62-3326-E0E2EC5AF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0D911C-169F-987C-0332-618F3C86BB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D7446E-24D0-3753-66B3-C1CA72CBB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08CFD-092D-417A-99A7-8E75BD643A30}" type="datetimeFigureOut">
              <a:rPr lang="en-IN" smtClean="0"/>
              <a:t>10-05-2024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411521-1173-BC9F-9708-E52618370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C638AE-B434-5B90-681B-1EDCBA74E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FFAF0-E56B-4D9E-8545-0804446CF1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1264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9C21F-B68A-6B6F-CF4A-2EB8C44628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371083-0DE6-F8AF-02DF-A16E96D82B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2C47B4-5ED7-EC38-3CC4-F7D4CFB9E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08CFD-092D-417A-99A7-8E75BD643A30}" type="datetimeFigureOut">
              <a:rPr lang="en-IN" smtClean="0"/>
              <a:t>10-05-2024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5D30E4-07A2-587E-3717-9E1758F9E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6F55D9-5B2D-5D10-1CD0-DF61C0B19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FFAF0-E56B-4D9E-8545-0804446CF1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23498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88990-D4A5-0A11-328F-85B37FC4E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9DD10B-D928-E583-E4F2-0B4540A935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97312D-E3D9-4A81-20D5-DDA4626BA7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DEFF49-08EC-C361-D56D-1FFC5DE9D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08CFD-092D-417A-99A7-8E75BD643A30}" type="datetimeFigureOut">
              <a:rPr lang="en-IN" smtClean="0"/>
              <a:t>10-05-2024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B7AB23-FB5A-4391-4E0B-E7AA798E2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6EFD1E-227F-3A21-D79B-9AFA21904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FFAF0-E56B-4D9E-8545-0804446CF1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3998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140D5-F820-F25F-E608-1CB2B0C9F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0DBDF6-CF97-6A0B-1D0D-19A6E20677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D61DBF-5C22-9D4A-E413-D8E559DDCE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974D92-93EE-ECAE-E544-941659DBBB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7B6FD4-2D2C-5AF8-0724-609B847183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95D1676-57C4-D508-25E7-4ACD18CA68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08CFD-092D-417A-99A7-8E75BD643A30}" type="datetimeFigureOut">
              <a:rPr lang="en-IN" smtClean="0"/>
              <a:t>10-05-2024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55A353-399A-4C2A-E92A-BA2B41EC1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B3667C-3A72-F246-2006-6184F0DE2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FFAF0-E56B-4D9E-8545-0804446CF1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3743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16D3C-6894-D886-8142-A949A3D0F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CB744A-04D6-EA6D-3784-F86CB032A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08CFD-092D-417A-99A7-8E75BD643A30}" type="datetimeFigureOut">
              <a:rPr lang="en-IN" smtClean="0"/>
              <a:t>10-05-2024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4B0D0F-7A6A-42A8-45B5-5B2DABBF2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8A1899-DCF2-B97E-12AE-E6FD6BF6B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FFAF0-E56B-4D9E-8545-0804446CF1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49458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A8C180-114C-D23E-BEAE-D6DAE570B3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08CFD-092D-417A-99A7-8E75BD643A30}" type="datetimeFigureOut">
              <a:rPr lang="en-IN" smtClean="0"/>
              <a:t>10-05-2024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D2BB356-3671-B9D0-0040-17F337BAD1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D9B4C7-662B-9FB8-D623-C784E6169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FFAF0-E56B-4D9E-8545-0804446CF1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3396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86E9F-7896-01C4-11B9-2978AD41C2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9B90BC-505B-D9BA-FA98-68B06A9C31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1EFD3F-A508-22E8-8D39-02010943A9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D8EC6E-D061-91DB-9B7C-834033C12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08CFD-092D-417A-99A7-8E75BD643A30}" type="datetimeFigureOut">
              <a:rPr lang="en-IN" smtClean="0"/>
              <a:t>10-05-2024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E34CAC-D741-F96C-6C23-BBBF93534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6F8440-00BE-6836-10FC-BA6C0C076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FFAF0-E56B-4D9E-8545-0804446CF1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1629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987BB-E116-5EA4-F6F5-48824B879E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D537547-3DA1-C66B-BD2D-95CD3429BE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63D60E-7DCD-5088-8C14-FEA97B6BFD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705E71-1943-FF32-DE03-4C0EF8968E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08CFD-092D-417A-99A7-8E75BD643A30}" type="datetimeFigureOut">
              <a:rPr lang="en-IN" smtClean="0"/>
              <a:t>10-05-2024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6D1252-FBA1-C004-B260-2942A78D1D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858585-3E28-CD9D-7B1F-5290A7BAB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FFAF0-E56B-4D9E-8545-0804446CF1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1760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3FF836-A052-D803-8C3C-85B3D650AA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65AC6A-302F-A2B4-D388-FF2FFFB166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0C46E7-0A20-55AC-AB71-03C0D2D8FD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D08CFD-092D-417A-99A7-8E75BD643A30}" type="datetimeFigureOut">
              <a:rPr lang="en-IN" smtClean="0"/>
              <a:t>10-05-2024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3E585A-7401-7587-EBED-F7ECBF4BAD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638205-0FDD-514A-287E-4D3DFEC267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2FFAF0-E56B-4D9E-8545-0804446CF1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5898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1.jpeg"/><Relationship Id="rId4" Type="http://schemas.openxmlformats.org/officeDocument/2006/relationships/image" Target="../media/image20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jpe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F6DAC1F-A6B7-4D92-6BBD-BCC5CDE1E5C7}"/>
              </a:ext>
            </a:extLst>
          </p:cNvPr>
          <p:cNvSpPr txBox="1"/>
          <p:nvPr/>
        </p:nvSpPr>
        <p:spPr>
          <a:xfrm>
            <a:off x="645160" y="1037516"/>
            <a:ext cx="1090168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400" b="1" u="sng" dirty="0">
                <a:latin typeface="Baskerville Old Face" panose="02020602080505020303" pitchFamily="18" charset="0"/>
              </a:rPr>
              <a:t>DONE UNDER</a:t>
            </a:r>
          </a:p>
          <a:p>
            <a:pPr algn="ctr"/>
            <a:r>
              <a:rPr lang="en-IN" sz="4400" dirty="0"/>
              <a:t>   </a:t>
            </a:r>
            <a:r>
              <a:rPr lang="en-IN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Dr.NABAJYOTI MAZUMDAR SIR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9223420-528B-8312-1AB6-09B760B1388A}"/>
              </a:ext>
            </a:extLst>
          </p:cNvPr>
          <p:cNvSpPr txBox="1"/>
          <p:nvPr/>
        </p:nvSpPr>
        <p:spPr>
          <a:xfrm>
            <a:off x="2887831" y="2990029"/>
            <a:ext cx="689356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latin typeface="Baskerville Old Face" panose="02020602080505020303" pitchFamily="18" charset="0"/>
              </a:rPr>
              <a:t>            </a:t>
            </a:r>
            <a:r>
              <a:rPr lang="en-IN" sz="3200" b="1" u="sng" dirty="0">
                <a:latin typeface="Baskerville Old Face" panose="02020602080505020303" pitchFamily="18" charset="0"/>
              </a:rPr>
              <a:t>PROJECT MEMBERS</a:t>
            </a:r>
          </a:p>
          <a:p>
            <a:r>
              <a:rPr lang="en-IN" sz="3200" b="1" dirty="0">
                <a:latin typeface="Baskerville Old Face" panose="02020602080505020303" pitchFamily="18" charset="0"/>
              </a:rPr>
              <a:t>        </a:t>
            </a: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Jayendra Reddy(IIT2021268)</a:t>
            </a:r>
          </a:p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Vignesh(IIT2021262)</a:t>
            </a:r>
          </a:p>
          <a:p>
            <a:pPr algn="ctr"/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Harsha Vardhan Raju(IIT2021258)</a:t>
            </a:r>
          </a:p>
        </p:txBody>
      </p:sp>
    </p:spTree>
    <p:extLst>
      <p:ext uri="{BB962C8B-B14F-4D97-AF65-F5344CB8AC3E}">
        <p14:creationId xmlns:p14="http://schemas.microsoft.com/office/powerpoint/2010/main" val="8175999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FC7D783-3801-34E9-3279-8D660A3D1713}"/>
              </a:ext>
            </a:extLst>
          </p:cNvPr>
          <p:cNvSpPr txBox="1"/>
          <p:nvPr/>
        </p:nvSpPr>
        <p:spPr>
          <a:xfrm>
            <a:off x="228600" y="202610"/>
            <a:ext cx="609420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600" b="1" u="sng" dirty="0">
                <a:latin typeface="Baskerville Old Face" panose="02020602080505020303" pitchFamily="18" charset="0"/>
                <a:cs typeface="Times New Roman" panose="02020603050405020304" pitchFamily="18" charset="0"/>
              </a:rPr>
              <a:t>Christofides Algorithm: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456B9DC-4129-0334-72B4-132BF624CF7F}"/>
              </a:ext>
            </a:extLst>
          </p:cNvPr>
          <p:cNvSpPr txBox="1"/>
          <p:nvPr/>
        </p:nvSpPr>
        <p:spPr>
          <a:xfrm>
            <a:off x="228600" y="996059"/>
            <a:ext cx="11639774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guarantees to find a solution that is within a factor of 3/2 of the optimal solution.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Steps -1: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Minimum Spanning Tree (MST): First, a minimum spanning tree of the given graph (representing the cities and distances between them) is constructed.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– 2: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Minimum Weight Perfect Matching: Next, the algorithm finds a minimum weight perfect matching of the odd-degree vertices (vertices with an odd number of edges) in the minimum spanning tree.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– 3: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Eulerian Circuit: Combining the minimum spanning tree and the matching, an Eulerian circuit (a circuit that visits every edge exactly once) is formed.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– 4: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TSP Tour Construction: Finally, the Eulerian circuit is transformed into a TSP tour by skipping already visited vertices.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91334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EB15313-2B54-91E6-6FF6-4FBDE8BBA1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5630" y="1328316"/>
            <a:ext cx="6164532" cy="368474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7D4D5D6-86F5-5975-CF0C-17418E7A56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5174" y="5366666"/>
            <a:ext cx="9069621" cy="59307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8B07033-9805-3D7E-7CF0-67C5049F1F70}"/>
              </a:ext>
            </a:extLst>
          </p:cNvPr>
          <p:cNvSpPr txBox="1"/>
          <p:nvPr/>
        </p:nvSpPr>
        <p:spPr>
          <a:xfrm>
            <a:off x="379208" y="520406"/>
            <a:ext cx="609420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600" b="1" u="sng" dirty="0">
                <a:latin typeface="Baskerville Old Face" panose="02020602080505020303" pitchFamily="18" charset="0"/>
                <a:cs typeface="Times New Roman" panose="02020603050405020304" pitchFamily="18" charset="0"/>
              </a:rPr>
              <a:t>Christofides Results: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15214723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0F30D95-6F83-9D33-F459-2E7D005F9B31}"/>
              </a:ext>
            </a:extLst>
          </p:cNvPr>
          <p:cNvSpPr txBox="1"/>
          <p:nvPr/>
        </p:nvSpPr>
        <p:spPr>
          <a:xfrm>
            <a:off x="164055" y="213366"/>
            <a:ext cx="609420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600" b="1" u="sng" dirty="0">
                <a:latin typeface="Baskerville Old Face" panose="02020602080505020303" pitchFamily="18" charset="0"/>
              </a:rPr>
              <a:t>Parameter Tuning on ACO:</a:t>
            </a:r>
          </a:p>
          <a:p>
            <a:r>
              <a:rPr lang="en-IN" sz="3600" b="1" u="sng" dirty="0">
                <a:latin typeface="Baskerville Old Face" panose="02020602080505020303" pitchFamily="18" charset="0"/>
              </a:rPr>
              <a:t>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210348F-C4C2-EE51-6D43-EB61ADF1ECD8}"/>
              </a:ext>
            </a:extLst>
          </p:cNvPr>
          <p:cNvSpPr txBox="1"/>
          <p:nvPr/>
        </p:nvSpPr>
        <p:spPr>
          <a:xfrm>
            <a:off x="158675" y="1229029"/>
            <a:ext cx="12033325" cy="493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results obtained using the ACO vary very much with that of the lower bound we have found.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So, by tuning of the parameters involved in the ACO , better results can be obtained.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parameters –</a:t>
            </a:r>
          </a:p>
          <a:p>
            <a:pPr algn="just">
              <a:lnSpc>
                <a:spcPct val="95000"/>
              </a:lnSpc>
              <a:spcAft>
                <a:spcPts val="600"/>
              </a:spcAft>
              <a:tabLst>
                <a:tab pos="182880" algn="l"/>
              </a:tabLst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en-IN" sz="24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Alpha</a:t>
            </a:r>
            <a:r>
              <a:rPr lang="en-IN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l-GR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en-IN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400" spc="-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– It accounts for the pheromone level factor in selecting the next step or path. </a:t>
            </a:r>
          </a:p>
          <a:p>
            <a:pPr algn="just">
              <a:lnSpc>
                <a:spcPct val="95000"/>
              </a:lnSpc>
              <a:spcAft>
                <a:spcPts val="600"/>
              </a:spcAft>
              <a:tabLst>
                <a:tab pos="182880" algn="l"/>
              </a:tabLst>
            </a:pPr>
            <a:r>
              <a:rPr lang="en-US" sz="2400" spc="-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Beta(</a:t>
            </a:r>
            <a:r>
              <a:rPr lang="el-GR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r>
              <a:rPr lang="en-IN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400" spc="-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– It accounts for the distance factor in selecting the next path.</a:t>
            </a:r>
          </a:p>
          <a:p>
            <a:pPr algn="just">
              <a:lnSpc>
                <a:spcPct val="95000"/>
              </a:lnSpc>
              <a:spcAft>
                <a:spcPts val="600"/>
              </a:spcAft>
              <a:tabLst>
                <a:tab pos="182880" algn="l"/>
              </a:tabLst>
            </a:pPr>
            <a:r>
              <a:rPr lang="en-US" sz="2400" spc="-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Rho(</a:t>
            </a:r>
            <a:r>
              <a:rPr lang="el-GR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ρ</a:t>
            </a:r>
            <a:r>
              <a:rPr lang="en-IN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400" spc="-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– It accounts for the evaporation factor of pheromones released by the ants.</a:t>
            </a:r>
          </a:p>
          <a:p>
            <a:pPr marL="342900" indent="-342900" algn="just">
              <a:lnSpc>
                <a:spcPct val="95000"/>
              </a:lnSpc>
              <a:spcAft>
                <a:spcPts val="600"/>
              </a:spcAft>
              <a:buFont typeface="Wingdings" panose="05000000000000000000" pitchFamily="2" charset="2"/>
              <a:buChar char="Ø"/>
              <a:tabLst>
                <a:tab pos="182880" algn="l"/>
              </a:tabLst>
            </a:pPr>
            <a:endParaRPr lang="en-US" sz="2400" spc="-5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95000"/>
              </a:lnSpc>
              <a:spcAft>
                <a:spcPts val="600"/>
              </a:spcAft>
              <a:buFont typeface="Wingdings" panose="05000000000000000000" pitchFamily="2" charset="2"/>
              <a:buChar char="Ø"/>
              <a:tabLst>
                <a:tab pos="182880" algn="l"/>
              </a:tabLst>
            </a:pPr>
            <a:r>
              <a:rPr lang="en-US" sz="2400" spc="-5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Methods used:</a:t>
            </a:r>
          </a:p>
          <a:p>
            <a:pPr algn="just">
              <a:lnSpc>
                <a:spcPct val="95000"/>
              </a:lnSpc>
              <a:spcAft>
                <a:spcPts val="600"/>
              </a:spcAft>
              <a:tabLst>
                <a:tab pos="182880" algn="l"/>
              </a:tabLst>
            </a:pPr>
            <a:r>
              <a:rPr lang="en-US" sz="2400" spc="-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a)</a:t>
            </a:r>
            <a:r>
              <a:rPr lang="en-US" sz="2400" spc="-5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Bayesian Optimization</a:t>
            </a:r>
            <a:endParaRPr lang="en-US" sz="2400" spc="-5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95000"/>
              </a:lnSpc>
              <a:spcAft>
                <a:spcPts val="600"/>
              </a:spcAft>
              <a:tabLst>
                <a:tab pos="182880" algn="l"/>
              </a:tabLst>
            </a:pPr>
            <a:r>
              <a:rPr lang="en-US" sz="2400" spc="-5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b) Response Surface Methodology </a:t>
            </a:r>
            <a:r>
              <a:rPr lang="en-US" sz="2400" spc="-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IN" sz="2400" spc="-5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17822456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E4D0539-83FC-BECB-2651-13A8C68E6654}"/>
              </a:ext>
            </a:extLst>
          </p:cNvPr>
          <p:cNvSpPr txBox="1"/>
          <p:nvPr/>
        </p:nvSpPr>
        <p:spPr>
          <a:xfrm>
            <a:off x="142540" y="513229"/>
            <a:ext cx="609420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600" b="1" u="sng" dirty="0">
                <a:latin typeface="Baskerville Old Face" panose="02020602080505020303" pitchFamily="18" charset="0"/>
                <a:cs typeface="Times New Roman" panose="02020603050405020304" pitchFamily="18" charset="0"/>
              </a:rPr>
              <a:t>Bayesian Optimization: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BA94A57-A065-0FC8-4E42-45D38D3074BB}"/>
              </a:ext>
            </a:extLst>
          </p:cNvPr>
          <p:cNvSpPr txBox="1"/>
          <p:nvPr/>
        </p:nvSpPr>
        <p:spPr>
          <a:xfrm>
            <a:off x="140746" y="1159560"/>
            <a:ext cx="12192000" cy="51289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31520" indent="-457200">
              <a:spcBef>
                <a:spcPts val="1200"/>
              </a:spcBef>
              <a:spcAft>
                <a:spcPts val="300"/>
              </a:spcAft>
            </a:pPr>
            <a:endParaRPr lang="en-IN" sz="2400" b="1" i="1" dirty="0">
              <a:effectLst/>
              <a:latin typeface="Times New Roman" panose="02020603050405020304" pitchFamily="18" charset="0"/>
            </a:endParaRPr>
          </a:p>
          <a:p>
            <a:pPr marL="457200" indent="-457200" algn="just">
              <a:lnSpc>
                <a:spcPct val="105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Prior Distribution: </a:t>
            </a:r>
          </a:p>
          <a:p>
            <a:pPr algn="just">
              <a:lnSpc>
                <a:spcPct val="105000"/>
              </a:lnSpc>
            </a:pP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We start by defining prior distributions for the parameters of interest, representing our initial beliefs about their values before observing any data.</a:t>
            </a:r>
            <a:endParaRPr lang="en-IN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indent="-457200" algn="just">
              <a:lnSpc>
                <a:spcPct val="105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Likelihood Function: </a:t>
            </a:r>
          </a:p>
          <a:p>
            <a:pPr algn="just">
              <a:lnSpc>
                <a:spcPct val="105000"/>
              </a:lnSpc>
            </a:pP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We then collect data by running the ACO algorithm with different parameter configurations and observe its performance metrics, such as tour length or convergence rate.</a:t>
            </a:r>
            <a:endParaRPr lang="en-IN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indent="-457200" algn="just">
              <a:lnSpc>
                <a:spcPct val="105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Posterior Distribution: </a:t>
            </a:r>
          </a:p>
          <a:p>
            <a:pPr algn="just">
              <a:lnSpc>
                <a:spcPct val="105000"/>
              </a:lnSpc>
            </a:pP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Using Bayes' theorem, we update our beliefs about the parameters based on the observed data, yielding posterior distributions that incorporate both prior knowledge and new evidence.</a:t>
            </a:r>
            <a:endParaRPr lang="en-IN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indent="-457200" algn="just">
              <a:lnSpc>
                <a:spcPct val="105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Parameter Estimation: </a:t>
            </a:r>
          </a:p>
          <a:p>
            <a:pPr algn="just">
              <a:lnSpc>
                <a:spcPct val="105000"/>
              </a:lnSpc>
            </a:pP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We estimate the parameters' values by summarizing the posterior distributions, such as computing posterior means or medians.</a:t>
            </a:r>
            <a:endParaRPr lang="en-IN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3352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FAC9948-1830-A12B-343A-84BB7FA41084}"/>
              </a:ext>
            </a:extLst>
          </p:cNvPr>
          <p:cNvSpPr txBox="1"/>
          <p:nvPr/>
        </p:nvSpPr>
        <p:spPr>
          <a:xfrm>
            <a:off x="99508" y="202610"/>
            <a:ext cx="609420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600" b="1" u="sng" dirty="0">
                <a:latin typeface="Baskerville Old Face" panose="02020602080505020303" pitchFamily="18" charset="0"/>
                <a:cs typeface="Times New Roman" panose="02020603050405020304" pitchFamily="18" charset="0"/>
              </a:rPr>
              <a:t>Response Surface Methodology: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endParaRPr lang="en-IN" sz="3600" b="1" u="sng" dirty="0">
              <a:latin typeface="Baskerville Old Face" panose="02020602080505020303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C885435-D08B-B2D3-D4CF-E591917C2A59}"/>
              </a:ext>
            </a:extLst>
          </p:cNvPr>
          <p:cNvSpPr txBox="1"/>
          <p:nvPr/>
        </p:nvSpPr>
        <p:spPr>
          <a:xfrm>
            <a:off x="412373" y="2764572"/>
            <a:ext cx="11562677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the parameters to be tuned.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Define the response i.e. the objective function – distance in the classical TSP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the experimental design techniques to determine the combination of parameters.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 the results generated by various set of parameters.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a mathematical model to relate the input parameters to the output response.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Optimize the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/>
          </a:p>
          <a:p>
            <a:r>
              <a:rPr lang="en-IN" dirty="0"/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C09573-D355-A14F-76D6-530B5BA854A5}"/>
              </a:ext>
            </a:extLst>
          </p:cNvPr>
          <p:cNvSpPr txBox="1"/>
          <p:nvPr/>
        </p:nvSpPr>
        <p:spPr>
          <a:xfrm>
            <a:off x="412374" y="1162264"/>
            <a:ext cx="11562677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optimization technique which can be useful when there are multiple variables effecting a process 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2CE1D43-890C-12B6-FE10-8199C2A35296}"/>
              </a:ext>
            </a:extLst>
          </p:cNvPr>
          <p:cNvSpPr txBox="1"/>
          <p:nvPr/>
        </p:nvSpPr>
        <p:spPr>
          <a:xfrm>
            <a:off x="412373" y="2116371"/>
            <a:ext cx="613723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Steps: </a:t>
            </a:r>
          </a:p>
        </p:txBody>
      </p:sp>
    </p:spTree>
    <p:extLst>
      <p:ext uri="{BB962C8B-B14F-4D97-AF65-F5344CB8AC3E}">
        <p14:creationId xmlns:p14="http://schemas.microsoft.com/office/powerpoint/2010/main" val="1615887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A5B1027-D56B-2284-BBB8-06E80A020994}"/>
              </a:ext>
            </a:extLst>
          </p:cNvPr>
          <p:cNvSpPr txBox="1"/>
          <p:nvPr/>
        </p:nvSpPr>
        <p:spPr>
          <a:xfrm>
            <a:off x="3488169" y="181093"/>
            <a:ext cx="609420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600" b="1" u="sng" dirty="0">
                <a:latin typeface="Baskerville Old Face" panose="02020602080505020303" pitchFamily="18" charset="0"/>
              </a:rPr>
              <a:t>Reinforcement Learning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6BF15E-8B7A-1F84-F29D-91C69EF70EAF}"/>
              </a:ext>
            </a:extLst>
          </p:cNvPr>
          <p:cNvSpPr txBox="1"/>
          <p:nvPr/>
        </p:nvSpPr>
        <p:spPr>
          <a:xfrm>
            <a:off x="353660" y="1167955"/>
            <a:ext cx="609420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RL and why RL?</a:t>
            </a:r>
            <a:endParaRPr lang="en-IN" sz="3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5423D0A-B3CB-A9BD-7405-5356305E93D8}"/>
              </a:ext>
            </a:extLst>
          </p:cNvPr>
          <p:cNvSpPr txBox="1"/>
          <p:nvPr/>
        </p:nvSpPr>
        <p:spPr>
          <a:xfrm>
            <a:off x="353660" y="3374735"/>
            <a:ext cx="1148468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Adaptability: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RL algorithms can adapt to changes in the environment and offers a more realistic/practical touch.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They learn from experience and adjust their strategies accordingly.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2F31C7B-A35C-3ACB-BD99-329AFB454148}"/>
              </a:ext>
            </a:extLst>
          </p:cNvPr>
          <p:cNvSpPr txBox="1"/>
          <p:nvPr/>
        </p:nvSpPr>
        <p:spPr>
          <a:xfrm>
            <a:off x="353660" y="4552663"/>
            <a:ext cx="11639772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Exploration-Exploitation Balance: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RL algorithms naturally balance exploration and exploitation, which can help in escaping local optima.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They can explore the search space more efficiently than traditional optimization algorithms.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36E29AE-AEE4-53FA-10B2-8D97763109F3}"/>
              </a:ext>
            </a:extLst>
          </p:cNvPr>
          <p:cNvSpPr txBox="1"/>
          <p:nvPr/>
        </p:nvSpPr>
        <p:spPr>
          <a:xfrm>
            <a:off x="353660" y="1964335"/>
            <a:ext cx="11037343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 of machine learning algorithm where an agent learns to make decisions by interacting with an environment.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relies on two import terms : action and reward 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it is about taking suitable action to maximize reward in a particular situation.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23405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26DA2E7-5504-42D6-FC74-92BF2541870C}"/>
              </a:ext>
            </a:extLst>
          </p:cNvPr>
          <p:cNvSpPr txBox="1"/>
          <p:nvPr/>
        </p:nvSpPr>
        <p:spPr>
          <a:xfrm>
            <a:off x="228600" y="170336"/>
            <a:ext cx="702205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u="sng" dirty="0">
                <a:latin typeface="Baskerville Old Face" panose="02020602080505020303" pitchFamily="18" charset="0"/>
              </a:rPr>
              <a:t>Q-Learning on traditional TSP:</a:t>
            </a:r>
            <a:endParaRPr lang="en-IN" sz="4000" b="1" u="sng" dirty="0">
              <a:latin typeface="Baskerville Old Face" panose="02020602080505020303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D0A05E9-8EBD-F0E1-5337-49A6576CBCE0}"/>
              </a:ext>
            </a:extLst>
          </p:cNvPr>
          <p:cNvSpPr txBox="1"/>
          <p:nvPr/>
        </p:nvSpPr>
        <p:spPr>
          <a:xfrm>
            <a:off x="159123" y="981022"/>
            <a:ext cx="11873753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Initialization: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Initializes parameters like the number of cities, the number of episodes, learning rate, discount factor, and epsilon for epsilon-greedy policy and also initializes a Q-table with zeros.</a:t>
            </a: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Epsilon-Greedy Policy: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defines a function for the epsilon-greedy policy, which chooses a random action with probability epsilon, otherwise chooses the action with the maximum Q-value for a given state</a:t>
            </a:r>
          </a:p>
          <a:p>
            <a:r>
              <a:rPr lang="en-US" sz="2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</a:t>
            </a:r>
            <a:r>
              <a:rPr lang="en-IN" sz="2800" i="1" dirty="0">
                <a:effectLst/>
              </a:rPr>
              <a:t>The formula for the epsilon-greedy policy is:</a:t>
            </a:r>
          </a:p>
          <a:p>
            <a:pPr algn="ctr"/>
            <a:r>
              <a:rPr lang="en-IN" sz="2800" i="1" dirty="0">
                <a:effectLst/>
                <a:latin typeface="KaTeX_Main"/>
              </a:rPr>
              <a:t>𝜋(𝑎∣𝑠)=random action with probability 𝜖</a:t>
            </a:r>
          </a:p>
          <a:p>
            <a:pPr algn="ctr"/>
            <a:r>
              <a:rPr lang="en-IN" sz="2800" i="1" dirty="0">
                <a:effectLst/>
                <a:latin typeface="KaTeX_Main"/>
              </a:rPr>
              <a:t>                                   action with max⁡𝑎′𝑄(𝑠,𝑎′)with probability 1−𝜖</a:t>
            </a:r>
            <a:endParaRPr lang="en-US" sz="2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4305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A4205B5-3A8C-B122-57A4-518EEEA4EAFE}"/>
              </a:ext>
            </a:extLst>
          </p:cNvPr>
          <p:cNvSpPr txBox="1"/>
          <p:nvPr/>
        </p:nvSpPr>
        <p:spPr>
          <a:xfrm>
            <a:off x="78889" y="335845"/>
            <a:ext cx="12113111" cy="60631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Q-learning Algorithm: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runs the Q-learning algorithm for a certain number of episodes.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each episode, it starts from a random city, performs a full tour while updating the Q-table based on the rewards obtained, and finally returns to the starting city.</a:t>
            </a:r>
          </a:p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</a:t>
            </a:r>
          </a:p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Finding Optimal Tour: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After training, it finds the optimal tour by choosing the action with the maximum Q-value at each step.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iterates through all cities to find the shortest tour</a:t>
            </a:r>
            <a:r>
              <a:rPr lang="en-US" sz="3200" dirty="0"/>
              <a:t>.</a:t>
            </a:r>
            <a:endParaRPr lang="en-IN" sz="3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10FB10B-1331-11C9-6A5E-8DC401A3BB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4960" y="2840019"/>
            <a:ext cx="10106025" cy="1516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3036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84B841E-99E6-25A2-606C-53ED9B07B6CA}"/>
              </a:ext>
            </a:extLst>
          </p:cNvPr>
          <p:cNvSpPr txBox="1"/>
          <p:nvPr/>
        </p:nvSpPr>
        <p:spPr>
          <a:xfrm>
            <a:off x="77994" y="-88938"/>
            <a:ext cx="609420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u="sng" dirty="0">
                <a:latin typeface="Baskerville Old Face" panose="02020602080505020303" pitchFamily="18" charset="0"/>
              </a:rPr>
              <a:t>Q-Learning Results: </a:t>
            </a:r>
            <a:endParaRPr lang="en-IN" sz="40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C333820-3B69-80A4-9D91-0AA17004C5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450" y="618948"/>
            <a:ext cx="4435697" cy="540513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EC8A825-8CDC-A736-609A-A6539D65CF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74198" y="618947"/>
            <a:ext cx="2217802" cy="540513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D098DD87-62EE-8E9A-DD6F-BB5344B53C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6147" y="1796146"/>
            <a:ext cx="5308051" cy="3313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28910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D252F5B-4345-C3C3-FAD3-220473A3E89B}"/>
              </a:ext>
            </a:extLst>
          </p:cNvPr>
          <p:cNvSpPr txBox="1"/>
          <p:nvPr/>
        </p:nvSpPr>
        <p:spPr>
          <a:xfrm>
            <a:off x="164054" y="116548"/>
            <a:ext cx="6094206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u="sng" dirty="0">
                <a:latin typeface="Baskerville Old Face" panose="02020602080505020303" pitchFamily="18" charset="0"/>
                <a:cs typeface="Times New Roman" panose="02020603050405020304" pitchFamily="18" charset="0"/>
              </a:rPr>
              <a:t>SARSA  Algorithm:</a:t>
            </a:r>
            <a:br>
              <a:rPr lang="en-US" sz="4000" b="1" u="sng" dirty="0">
                <a:latin typeface="Baskerville Old Face" panose="02020602080505020303" pitchFamily="18" charset="0"/>
                <a:cs typeface="Times New Roman" panose="02020603050405020304" pitchFamily="18" charset="0"/>
              </a:rPr>
            </a:br>
            <a:endParaRPr lang="en-IN" sz="4000" b="1" u="sng" dirty="0">
              <a:latin typeface="Baskerville Old Face" panose="02020602080505020303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7A6F60B-1826-2A76-773E-D728131B91A1}"/>
              </a:ext>
            </a:extLst>
          </p:cNvPr>
          <p:cNvSpPr txBox="1"/>
          <p:nvPr/>
        </p:nvSpPr>
        <p:spPr>
          <a:xfrm>
            <a:off x="70821" y="977409"/>
            <a:ext cx="12121179" cy="4031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a modified Q learning algorithm where target policy is same as behavior policy. 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two consecutive state action pairs and the immediate reward received by the agent while transitioning from first state to the next state determine the updated Q value, so this method is called SARSA.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SARSA : State(s) Action (a) Reward (r) State (s’) Action (a’). 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target policy is same as behavior policy , SARSA in an on policy learning algorithm.</a:t>
            </a:r>
            <a:endParaRPr lang="en-IN" sz="3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76C2EEE-0906-A16E-866B-14DB5DA0F5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1355" y="5009282"/>
            <a:ext cx="10982325" cy="150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97310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F17F450-FB7B-20E5-E4DB-AB13EA02BC30}"/>
              </a:ext>
            </a:extLst>
          </p:cNvPr>
          <p:cNvSpPr txBox="1"/>
          <p:nvPr/>
        </p:nvSpPr>
        <p:spPr>
          <a:xfrm>
            <a:off x="659877" y="1480439"/>
            <a:ext cx="1087224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b="1" dirty="0">
                <a:latin typeface="Baskerville Old Face" panose="02020602080505020303" pitchFamily="18" charset="0"/>
              </a:rPr>
              <a:t>EXPLORING VARIOUS HEURISTICS FOR SOLVING CLASSIC AND VARIANT OF TSP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DACCC9-5DEF-D5CB-C3A1-FB7377414D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6020" y="3175000"/>
            <a:ext cx="7299960" cy="300436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6054475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0D2763C-2C5D-BB1E-399A-A33578F27EB0}"/>
              </a:ext>
            </a:extLst>
          </p:cNvPr>
          <p:cNvSpPr txBox="1"/>
          <p:nvPr/>
        </p:nvSpPr>
        <p:spPr>
          <a:xfrm>
            <a:off x="0" y="-12544"/>
            <a:ext cx="1142193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u="sng" dirty="0">
                <a:latin typeface="Baskerville Old Face" panose="02020602080505020303" pitchFamily="18" charset="0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Comparing Q-Learning and ACO on a Real Life Scenario:</a:t>
            </a:r>
            <a:endParaRPr lang="en-IN" sz="3200" b="1" u="sng" dirty="0">
              <a:latin typeface="Baskerville Old Face" panose="02020602080505020303" pitchFamily="18" charset="0"/>
              <a:ea typeface="Malgun Gothic Semilight" panose="020B0502040204020203" pitchFamily="34" charset="-128"/>
              <a:cs typeface="Malgun Gothic Semilight" panose="020B0502040204020203" pitchFamily="34" charset="-128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9CC1E3A-412E-8A56-61BC-4BD4583582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2039" y="1238022"/>
            <a:ext cx="2429705" cy="550700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6F6829D-E975-4F66-6858-684E1264CC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9640" y="1035079"/>
            <a:ext cx="3980458" cy="478284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67BC9A4-4BEE-74E7-387E-3814EA8A965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0483" y="1035079"/>
            <a:ext cx="3857216" cy="478284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3DD0072-6CA9-ABD7-F29A-4A7A0B7FBDB8}"/>
              </a:ext>
            </a:extLst>
          </p:cNvPr>
          <p:cNvSpPr txBox="1"/>
          <p:nvPr/>
        </p:nvSpPr>
        <p:spPr>
          <a:xfrm>
            <a:off x="78124" y="623558"/>
            <a:ext cx="875390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ea typeface="Malgun Gothic Semilight" panose="020B0502040204020203" pitchFamily="34" charset="-128"/>
                <a:cs typeface="Times New Roman" panose="02020603050405020304" pitchFamily="18" charset="0"/>
              </a:rPr>
              <a:t>If there is a road block at a particular city in the optimal path - ACO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42FEE55-39E0-923A-FE4F-33D1CFB9E04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562" y="5817927"/>
            <a:ext cx="9172857" cy="1035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26897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CD971F4-326D-78C9-8863-3441F2B8475D}"/>
              </a:ext>
            </a:extLst>
          </p:cNvPr>
          <p:cNvSpPr txBox="1"/>
          <p:nvPr/>
        </p:nvSpPr>
        <p:spPr>
          <a:xfrm>
            <a:off x="0" y="0"/>
            <a:ext cx="1181996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ea typeface="Malgun Gothic Semilight" panose="020B0502040204020203" pitchFamily="34" charset="-128"/>
                <a:cs typeface="Times New Roman" panose="02020603050405020304" pitchFamily="18" charset="0"/>
              </a:rPr>
              <a:t>If there is a road block at a particular city in the optimal path – Q-Learning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F4E57B6-A174-85AB-07A9-86CF4B54A5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8139" y="508401"/>
            <a:ext cx="4694367" cy="506159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226B45F-880C-70EE-07FC-CF8BAB5D46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5614" y="508401"/>
            <a:ext cx="4694368" cy="506159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1EE1DDF-D163-33FC-B92C-114487C9DF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6989" y="5569998"/>
            <a:ext cx="9230061" cy="1285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87570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768A1C0-E368-2707-FE26-295DEC3E93A5}"/>
              </a:ext>
            </a:extLst>
          </p:cNvPr>
          <p:cNvSpPr txBox="1"/>
          <p:nvPr/>
        </p:nvSpPr>
        <p:spPr>
          <a:xfrm>
            <a:off x="4103781" y="465319"/>
            <a:ext cx="3984438" cy="923330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US" sz="5400" b="1" u="sng" dirty="0">
                <a:latin typeface="Baskerville Old Face"/>
                <a:cs typeface="Times New Roman"/>
              </a:rPr>
              <a:t>Conclusion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1097FA8-3463-5C49-966D-F5A9899C0E64}"/>
              </a:ext>
            </a:extLst>
          </p:cNvPr>
          <p:cNvSpPr txBox="1"/>
          <p:nvPr/>
        </p:nvSpPr>
        <p:spPr>
          <a:xfrm>
            <a:off x="66265" y="1506983"/>
            <a:ext cx="12059469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Starting with the natural heuristics like genetic and ACO algorithms, we have explored the Reinforcement learning algorithms like Q-Learning and SARSA for solving the TSP.</a:t>
            </a:r>
          </a:p>
          <a:p>
            <a:pPr algn="ctr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solving the traditional TSP , there are many algorithms which gives optimal or near optimal solutions. But , Reinforcement learning offers an advantage over the other algorithms in solving more dynamic scenarios in the environment.</a:t>
            </a:r>
          </a:p>
          <a:p>
            <a:r>
              <a:rPr lang="en-US" sz="1800" dirty="0">
                <a:latin typeface="Baskerville Old Face"/>
                <a:cs typeface="Times New Roman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959569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EE81E63-41DF-52A5-A8D3-E962E813AF84}"/>
              </a:ext>
            </a:extLst>
          </p:cNvPr>
          <p:cNvSpPr txBox="1"/>
          <p:nvPr/>
        </p:nvSpPr>
        <p:spPr>
          <a:xfrm>
            <a:off x="3048897" y="2402579"/>
            <a:ext cx="609420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7200" b="1" dirty="0">
                <a:latin typeface="Baskerville Old Face" panose="02020602080505020303" pitchFamily="18" charset="0"/>
                <a:cs typeface="Times New Roman" panose="02020603050405020304" pitchFamily="18" charset="0"/>
              </a:rPr>
              <a:t>THANK YOU </a:t>
            </a:r>
            <a:endParaRPr lang="en-IN" sz="7200" b="1" dirty="0"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34849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543E45D-A4C9-BEF1-0A48-CC5B9D473795}"/>
              </a:ext>
            </a:extLst>
          </p:cNvPr>
          <p:cNvSpPr txBox="1"/>
          <p:nvPr/>
        </p:nvSpPr>
        <p:spPr>
          <a:xfrm>
            <a:off x="1207547" y="342458"/>
            <a:ext cx="1071192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600" b="1" u="sng" dirty="0">
                <a:latin typeface="Baskerville Old Face" panose="02020602080505020303" pitchFamily="18" charset="0"/>
              </a:rPr>
              <a:t>A quick glance on the work till the previous evaluation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B3E50F-0194-1A9A-37FC-10D8F1B93902}"/>
              </a:ext>
            </a:extLst>
          </p:cNvPr>
          <p:cNvSpPr txBox="1"/>
          <p:nvPr/>
        </p:nvSpPr>
        <p:spPr>
          <a:xfrm>
            <a:off x="899159" y="1297284"/>
            <a:ext cx="11486479" cy="18466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Studied about the classical TSP.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Found the lower bound using a dataset.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sz="3200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5056442-0232-842E-9943-CCDF302906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1494" y="2509488"/>
            <a:ext cx="3118016" cy="40849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414A375-C6A5-F7DB-E338-D86B3A5C84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6495" y="3143943"/>
            <a:ext cx="6192158" cy="240058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795067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42E35F6-CDC4-CEF3-F2E7-C85818B29997}"/>
              </a:ext>
            </a:extLst>
          </p:cNvPr>
          <p:cNvSpPr txBox="1"/>
          <p:nvPr/>
        </p:nvSpPr>
        <p:spPr>
          <a:xfrm>
            <a:off x="809513" y="619500"/>
            <a:ext cx="9044491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IN" sz="1800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sz="1800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sz="1800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sz="1800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sz="1800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sz="1800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sz="1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765C371-8FF1-93DE-5723-49167651C6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8683" y="2340654"/>
            <a:ext cx="5418643" cy="389784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92E3CFE-06C1-5A52-8373-B6307BD905A3}"/>
              </a:ext>
            </a:extLst>
          </p:cNvPr>
          <p:cNvSpPr txBox="1"/>
          <p:nvPr/>
        </p:nvSpPr>
        <p:spPr>
          <a:xfrm>
            <a:off x="314661" y="390774"/>
            <a:ext cx="12024360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Employed two heuristics to solve the Classical TSP : 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1)Genetic Algorithm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2)Ant Colony Optimization(ACO)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Compared the results obtained and found that the ACO gives better results.</a:t>
            </a:r>
          </a:p>
        </p:txBody>
      </p:sp>
    </p:spTree>
    <p:extLst>
      <p:ext uri="{BB962C8B-B14F-4D97-AF65-F5344CB8AC3E}">
        <p14:creationId xmlns:p14="http://schemas.microsoft.com/office/powerpoint/2010/main" val="7268670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017D64D-8A11-AC93-CDBF-F30262BF29A3}"/>
              </a:ext>
            </a:extLst>
          </p:cNvPr>
          <p:cNvSpPr txBox="1"/>
          <p:nvPr/>
        </p:nvSpPr>
        <p:spPr>
          <a:xfrm>
            <a:off x="160958" y="91985"/>
            <a:ext cx="12009575" cy="49552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IN" sz="18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Implemented a variant of the TSP and applied ACO on it.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sz="1800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sz="1800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sz="1800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sz="1800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sz="1800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sz="1800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sz="1800" dirty="0"/>
          </a:p>
          <a:p>
            <a:endParaRPr lang="en-IN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DE0D91-8FFD-829E-E9A7-39356F3018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153" y="1844786"/>
            <a:ext cx="4764761" cy="355174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1B9B28E-383B-6E4A-FF24-9AB7D738FB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1083" y="2677963"/>
            <a:ext cx="6096000" cy="149542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642FE2E-1C24-0594-DD34-2F4E7BA06B82}"/>
              </a:ext>
            </a:extLst>
          </p:cNvPr>
          <p:cNvSpPr txBox="1"/>
          <p:nvPr/>
        </p:nvSpPr>
        <p:spPr>
          <a:xfrm>
            <a:off x="769171" y="1306205"/>
            <a:ext cx="61211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dirty="0">
                <a:latin typeface="Baskerville Old Face" panose="02020602080505020303" pitchFamily="18" charset="0"/>
              </a:rPr>
              <a:t>Quota TSP:</a:t>
            </a:r>
          </a:p>
        </p:txBody>
      </p:sp>
    </p:spTree>
    <p:extLst>
      <p:ext uri="{BB962C8B-B14F-4D97-AF65-F5344CB8AC3E}">
        <p14:creationId xmlns:p14="http://schemas.microsoft.com/office/powerpoint/2010/main" val="25424062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2BE36D4-183B-2124-3CCD-955B978E3DA1}"/>
              </a:ext>
            </a:extLst>
          </p:cNvPr>
          <p:cNvSpPr txBox="1"/>
          <p:nvPr/>
        </p:nvSpPr>
        <p:spPr>
          <a:xfrm>
            <a:off x="342003" y="450275"/>
            <a:ext cx="11717319" cy="71096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b="1" dirty="0">
                <a:latin typeface="Baskerville Old Face" panose="02020602080505020303" pitchFamily="18" charset="0"/>
              </a:rPr>
              <a:t>Overview of PPT: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Implemented two more heuristics – 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1)Simulated Annealing and 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2)Christofides Algorithm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Hyperparameter tuning of the ACO parameters using –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1)Bayesian Optimization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2)Response Surface Methodology 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Limitations of the algorithms we explored.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Brief introduction about Reinforcement Learning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of Reinforcement Learning on classical TSP.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Reinforcement Learning on a variant of the TSP(Quota)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Implemented a practical scenario using :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1)Q-Learning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2)SARSA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IN" sz="3200" dirty="0"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38074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A417905-C929-89D4-A36B-737B3AF346FB}"/>
              </a:ext>
            </a:extLst>
          </p:cNvPr>
          <p:cNvSpPr txBox="1"/>
          <p:nvPr/>
        </p:nvSpPr>
        <p:spPr>
          <a:xfrm>
            <a:off x="164055" y="105791"/>
            <a:ext cx="609420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600" b="1" u="sng" dirty="0">
                <a:latin typeface="Baskerville Old Face" panose="02020602080505020303" pitchFamily="18" charset="0"/>
                <a:cs typeface="Times New Roman" panose="02020603050405020304" pitchFamily="18" charset="0"/>
              </a:rPr>
              <a:t>Simulated Annealing: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122EBE5-060B-4D6D-BBA0-6BF810F7105E}"/>
              </a:ext>
            </a:extLst>
          </p:cNvPr>
          <p:cNvSpPr txBox="1"/>
          <p:nvPr/>
        </p:nvSpPr>
        <p:spPr>
          <a:xfrm>
            <a:off x="158676" y="935002"/>
            <a:ext cx="1187464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optimization algorithm inspired by the annealing process in metallurgy.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Starts with an initial combination of cities which can be a random one.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Iteratively explores the solution space by making small changes to the current solution.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Accepting the new solution would be based on the Metropolis criterion.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Parameters :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a) Temperature -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3A8DFF5-AE56-7983-DD0F-4BA54891E744}"/>
              </a:ext>
            </a:extLst>
          </p:cNvPr>
          <p:cNvSpPr txBox="1"/>
          <p:nvPr/>
        </p:nvSpPr>
        <p:spPr>
          <a:xfrm>
            <a:off x="426271" y="3140236"/>
            <a:ext cx="11607053" cy="28315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determines the probability of accepting worse solutions early in the   process 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Initially, when the temperature is high, the algorithm has a higher probability of accepting worse solutions, allowing it to escape local optima.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the temperature decreases, the probability of accepting worse solutions decreases, leading the algorithm towards convergence to an optimal or near-optimal solution.</a:t>
            </a: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b) Cooling Rate –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controls the rate at which the temperature decreases during the annealing process.</a:t>
            </a:r>
          </a:p>
        </p:txBody>
      </p:sp>
    </p:spTree>
    <p:extLst>
      <p:ext uri="{BB962C8B-B14F-4D97-AF65-F5344CB8AC3E}">
        <p14:creationId xmlns:p14="http://schemas.microsoft.com/office/powerpoint/2010/main" val="3823870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8FA3496-E88A-1EE4-2AA6-B6A59B118B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659" y="707764"/>
            <a:ext cx="11510682" cy="279654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9152258-1D34-A7B4-82D7-D92941B422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4265" y="3730438"/>
            <a:ext cx="6301683" cy="3127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97713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925084C-6DC5-65D6-4C0A-36C9FDADC6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2239" y="1029565"/>
            <a:ext cx="6280082" cy="365001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EC22E37-A3AA-3935-E36C-1C8187415B94}"/>
              </a:ext>
            </a:extLst>
          </p:cNvPr>
          <p:cNvSpPr txBox="1"/>
          <p:nvPr/>
        </p:nvSpPr>
        <p:spPr>
          <a:xfrm>
            <a:off x="228600" y="249437"/>
            <a:ext cx="609420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u="sng" dirty="0">
                <a:latin typeface="Baskerville Old Face" panose="02020602080505020303" pitchFamily="18" charset="0"/>
                <a:cs typeface="Times New Roman" panose="02020603050405020304" pitchFamily="18" charset="0"/>
              </a:rPr>
              <a:t>Simulated Annealing Results:</a:t>
            </a:r>
            <a:endParaRPr lang="en-IN" sz="3600" b="1" u="sng" dirty="0">
              <a:latin typeface="Baskerville Old Face" panose="02020602080505020303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7AD2E3F-4BCE-64F3-355B-1624E3C406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6754" y="5070281"/>
            <a:ext cx="7691052" cy="1086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18427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438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D0FBFDA8-8603-4392-AA00-94E62B6B83D8}">
  <we:reference id="wa200003964" version="1.0.0.0" store="en-US" storeType="OMEX"/>
  <we:alternateReferences>
    <we:reference id="wa200003964" version="1.0.0.0" store="wa200003964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1366</TotalTime>
  <Words>1338</Words>
  <Application>Microsoft Office PowerPoint</Application>
  <PresentationFormat>Widescreen</PresentationFormat>
  <Paragraphs>157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1" baseType="lpstr">
      <vt:lpstr>Arial</vt:lpstr>
      <vt:lpstr>Baskerville Old Face</vt:lpstr>
      <vt:lpstr>Calibri</vt:lpstr>
      <vt:lpstr>Calibri Light</vt:lpstr>
      <vt:lpstr>KaTeX_Main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1)Group Members and Prof 2)Quick explanation till C2 3)Overview of PPT 4)Heuristic -3 5)Heuristic -4 6)Parameter Tuning 7)PT on ACO using technique -1 8)PT on ACO using technique -2  9)What is RL 10)RL technique on traditional TSP 11)RL on constraint-1 12)RL on constraint -2 13)Conclusion</dc:title>
  <dc:creator>VIGNESH NALLIBOYINA</dc:creator>
  <cp:lastModifiedBy>VIGNESH NALLIBOYINA</cp:lastModifiedBy>
  <cp:revision>31</cp:revision>
  <dcterms:created xsi:type="dcterms:W3CDTF">2024-04-21T15:31:18Z</dcterms:created>
  <dcterms:modified xsi:type="dcterms:W3CDTF">2024-05-10T06:19:33Z</dcterms:modified>
</cp:coreProperties>
</file>