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66" r:id="rId10"/>
    <p:sldId id="267" r:id="rId11"/>
    <p:sldId id="268" r:id="rId12"/>
    <p:sldId id="2146847055"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KEYLOGGER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a:solidFill>
                  <a:schemeClr val="accent1">
                    <a:lumMod val="75000"/>
                  </a:schemeClr>
                </a:solidFill>
                <a:latin typeface="Arial"/>
                <a:cs typeface="Arial"/>
              </a:rPr>
              <a:t>A. Vignesh-M</a:t>
            </a:r>
            <a:r>
              <a:rPr lang="en-US" sz="2000" b="1" dirty="0">
                <a:solidFill>
                  <a:schemeClr val="accent1">
                    <a:lumMod val="75000"/>
                  </a:schemeClr>
                </a:solidFill>
                <a:latin typeface="Arial"/>
                <a:cs typeface="Arial"/>
              </a:rPr>
              <a:t>.I.E.T. Engineering College-CSE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a:solidFill>
                  <a:srgbClr val="0F0F0F"/>
                </a:solidFill>
                <a:ea typeface="+mn-lt"/>
                <a:cs typeface="+mn-lt"/>
              </a:rPr>
              <a:t>Example:</a:t>
            </a:r>
            <a:r>
              <a:rPr lang="en-US" sz="2800" b="0" i="0" dirty="0">
                <a:solidFill>
                  <a:srgbClr val="111111"/>
                </a:solidFill>
                <a:effectLst/>
                <a:latin typeface="-apple-system"/>
              </a:rPr>
              <a:t> </a:t>
            </a:r>
            <a:r>
              <a:rPr lang="en-US" sz="2400" b="0" i="0" dirty="0">
                <a:solidFill>
                  <a:srgbClr val="111111"/>
                </a:solidFill>
                <a:effectLst/>
                <a:latin typeface="-apple-system"/>
              </a:rPr>
              <a:t>Keyloggers, both software and hardware, pose significant security threats by covertly recording keystrokes, thus compromising sensitive information such as passwords and personal data. Despite advancements in cybersecurity, keyloggers remain a persistent challenge due to their evolving sophistication, ease of deployment, and the difficulty in detecting their presence. The vulnerabilities stem from various factors, including the potential for keyloggers to bypass traditional security measures, the increasing complexity of keylogger software, and the challenge of securing physical access to prevent hardware keylogger installation. </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5643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600" b="1" dirty="0">
              <a:latin typeface="Arial" panose="020B0604020202020204" pitchFamily="34" charset="0"/>
              <a:cs typeface="Arial" panose="020B0604020202020204" pitchFamily="34" charset="0"/>
            </a:endParaRPr>
          </a:p>
          <a:p>
            <a:pPr algn="l"/>
            <a:r>
              <a:rPr lang="en-US" sz="1600" b="0" i="0" dirty="0">
                <a:solidFill>
                  <a:srgbClr val="111111"/>
                </a:solidFill>
                <a:effectLst/>
                <a:latin typeface="Arial" panose="020B0604020202020204" pitchFamily="34" charset="0"/>
                <a:cs typeface="Arial" panose="020B0604020202020204" pitchFamily="34" charset="0"/>
              </a:rPr>
              <a:t>To protect against keyloggers, which can be either software or hardware devices designed to record keystrokes, here are some proposed solutions: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Anti-Keylogger Software</a:t>
            </a:r>
            <a:r>
              <a:rPr lang="en-US" sz="1600" b="0" i="0" dirty="0">
                <a:solidFill>
                  <a:srgbClr val="111111"/>
                </a:solidFill>
                <a:effectLst/>
                <a:latin typeface="Arial" panose="020B0604020202020204" pitchFamily="34" charset="0"/>
                <a:cs typeface="Arial" panose="020B0604020202020204" pitchFamily="34" charset="0"/>
              </a:rPr>
              <a:t>: These programs are specifically designed to detect and neutralize keylogging software on your system.</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Anti-Virus Software</a:t>
            </a:r>
            <a:r>
              <a:rPr lang="en-US" sz="1600" b="0" i="0" dirty="0">
                <a:solidFill>
                  <a:srgbClr val="111111"/>
                </a:solidFill>
                <a:effectLst/>
                <a:latin typeface="Arial" panose="020B0604020202020204" pitchFamily="34" charset="0"/>
                <a:cs typeface="Arial" panose="020B0604020202020204" pitchFamily="34" charset="0"/>
              </a:rPr>
              <a:t>: Many antivirus solutions have the capability to identify and remove keyloggers as part of their protection services.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Automatic Form Fillers</a:t>
            </a:r>
            <a:r>
              <a:rPr lang="en-US" sz="1600" b="0" i="0" dirty="0">
                <a:solidFill>
                  <a:srgbClr val="111111"/>
                </a:solidFill>
                <a:effectLst/>
                <a:latin typeface="Arial" panose="020B0604020202020204" pitchFamily="34" charset="0"/>
                <a:cs typeface="Arial" panose="020B0604020202020204" pitchFamily="34" charset="0"/>
              </a:rPr>
              <a:t>: Using automatic form fillers can prevent keyloggers from capturing your keystrokes since you’re not manually typing sensitive information.</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Secure Environments</a:t>
            </a:r>
            <a:r>
              <a:rPr lang="en-US" sz="1600" b="0" i="0" dirty="0">
                <a:solidFill>
                  <a:srgbClr val="111111"/>
                </a:solidFill>
                <a:effectLst/>
                <a:latin typeface="Arial" panose="020B0604020202020204" pitchFamily="34" charset="0"/>
                <a:cs typeface="Arial" panose="020B0604020202020204" pitchFamily="34" charset="0"/>
              </a:rPr>
              <a:t>: Operating in secure, controlled environments can reduce the risk of hardware keyloggers, which require physical access to your device.</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Regular Updates</a:t>
            </a:r>
            <a:r>
              <a:rPr lang="en-US" sz="1600" b="0" i="0" dirty="0">
                <a:solidFill>
                  <a:srgbClr val="111111"/>
                </a:solidFill>
                <a:effectLst/>
                <a:latin typeface="Arial" panose="020B0604020202020204" pitchFamily="34" charset="0"/>
                <a:cs typeface="Arial" panose="020B0604020202020204" pitchFamily="34" charset="0"/>
              </a:rPr>
              <a:t>: Keeping your operating system and software updated can help protect against keyloggers that exploit known vulnerabilities.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Use of Virtual Keyboards</a:t>
            </a:r>
            <a:r>
              <a:rPr lang="en-US" sz="1600" b="0" i="0" dirty="0">
                <a:solidFill>
                  <a:srgbClr val="111111"/>
                </a:solidFill>
                <a:effectLst/>
                <a:latin typeface="Arial" panose="020B0604020202020204" pitchFamily="34" charset="0"/>
                <a:cs typeface="Arial" panose="020B0604020202020204" pitchFamily="34" charset="0"/>
              </a:rPr>
              <a:t>: Virtual keyboards can be an effective countermeasure against keyloggers, as they do not rely on physical keystrokes.</a:t>
            </a:r>
          </a:p>
          <a:p>
            <a:pPr algn="l">
              <a:buFont typeface="+mj-lt"/>
              <a:buAutoNum type="arabicPeriod"/>
            </a:pPr>
            <a:r>
              <a:rPr lang="en-US" sz="1600" b="1" i="0" dirty="0">
                <a:solidFill>
                  <a:srgbClr val="111111"/>
                </a:solidFill>
                <a:effectLst/>
                <a:latin typeface="Arial" panose="020B0604020202020204" pitchFamily="34" charset="0"/>
                <a:cs typeface="Arial" panose="020B0604020202020204" pitchFamily="34" charset="0"/>
              </a:rPr>
              <a:t>Encryption</a:t>
            </a:r>
            <a:r>
              <a:rPr lang="en-US" sz="1600" b="0" i="0" dirty="0">
                <a:solidFill>
                  <a:srgbClr val="111111"/>
                </a:solidFill>
                <a:effectLst/>
                <a:latin typeface="Arial" panose="020B0604020202020204" pitchFamily="34" charset="0"/>
                <a:cs typeface="Arial" panose="020B0604020202020204" pitchFamily="34" charset="0"/>
              </a:rPr>
              <a:t>: Encrypting your keystrokes can prevent keyloggers from being able to use the data they capture.</a:t>
            </a:r>
          </a:p>
          <a:p>
            <a:pPr algn="l"/>
            <a:r>
              <a:rPr lang="en-US" sz="1600" b="0" i="0" dirty="0">
                <a:solidFill>
                  <a:srgbClr val="111111"/>
                </a:solidFill>
                <a:effectLst/>
                <a:latin typeface="Arial" panose="020B0604020202020204" pitchFamily="34" charset="0"/>
                <a:cs typeface="Arial" panose="020B0604020202020204" pitchFamily="34" charset="0"/>
              </a:rPr>
              <a:t>Remember, staying vigilant and informed about the security measures you can take is crucial in protecting your personal information from such threats.</a:t>
            </a:r>
          </a:p>
          <a:p>
            <a:pPr marL="0" indent="0">
              <a:buNone/>
            </a:pP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5744" y="1298448"/>
            <a:ext cx="11766256" cy="4896980"/>
          </a:xfrm>
        </p:spPr>
        <p:txBody>
          <a:bodyPr>
            <a:normAutofit lnSpcReduction="10000"/>
          </a:bodyPr>
          <a:lstStyle/>
          <a:p>
            <a:pPr marL="0" indent="0">
              <a:buNone/>
            </a:pPr>
            <a:r>
              <a:rPr lang="en-IN" sz="1900" b="1" dirty="0">
                <a:solidFill>
                  <a:srgbClr val="0F0F0F"/>
                </a:solidFill>
                <a:ea typeface="+mn-lt"/>
                <a:cs typeface="+mn-lt"/>
              </a:rPr>
              <a:t>Now we are going to create a sample key loggers using Python and with some of its Libraries. For this we need a desktop that must has the following requirements.</a:t>
            </a:r>
            <a:endParaRPr lang="en-US" sz="1900" dirty="0"/>
          </a:p>
          <a:p>
            <a:pPr marL="0" marR="0" lvl="0" indent="0" algn="l" defTabSz="914400" rtl="0" eaLnBrk="0" fontAlgn="base" latinLnBrk="0" hangingPunct="0">
              <a:lnSpc>
                <a:spcPct val="100000"/>
              </a:lnSpc>
              <a:spcBef>
                <a:spcPct val="0"/>
              </a:spcBef>
              <a:spcAft>
                <a:spcPct val="0"/>
              </a:spcAft>
              <a:buClrTx/>
              <a:buSzTx/>
              <a:buFontTx/>
              <a:buNone/>
              <a:tabLst/>
            </a:pPr>
            <a:r>
              <a:rPr lang="en-IN" sz="3000" b="1" dirty="0">
                <a:solidFill>
                  <a:srgbClr val="111111"/>
                </a:solidFill>
                <a:latin typeface="-apple-system"/>
              </a:rPr>
              <a:t>P</a:t>
            </a:r>
            <a:r>
              <a:rPr lang="en-IN" sz="3000" b="1" i="0" dirty="0">
                <a:solidFill>
                  <a:srgbClr val="111111"/>
                </a:solidFill>
                <a:effectLst/>
                <a:latin typeface="-apple-system"/>
              </a:rPr>
              <a:t>rerequisites</a:t>
            </a:r>
            <a:r>
              <a:rPr lang="en-IN" sz="2000" b="0" i="0" dirty="0">
                <a:solidFill>
                  <a:srgbClr val="111111"/>
                </a:solidFill>
                <a:effectLst/>
                <a:latin typeface="-apple-system"/>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900" b="1" i="0" u="none" strike="noStrike" cap="none" normalizeH="0" baseline="0" dirty="0">
                <a:ln>
                  <a:noFill/>
                </a:ln>
                <a:solidFill>
                  <a:srgbClr val="111111"/>
                </a:solidFill>
                <a:effectLst/>
                <a:latin typeface="-apple-system"/>
              </a:rPr>
              <a:t>Python Installation</a:t>
            </a:r>
            <a:r>
              <a:rPr kumimoji="0" lang="en-US" altLang="en-US" sz="2900" b="0" i="0" u="none" strike="noStrike" cap="none" normalizeH="0" baseline="0" dirty="0">
                <a:ln>
                  <a:noFill/>
                </a:ln>
                <a:solidFill>
                  <a:srgbClr val="111111"/>
                </a:solidFill>
                <a:effectLst/>
                <a:latin typeface="-apple-system"/>
              </a:rPr>
              <a:t>: Ensure you have Python installed on your computer.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900" b="1" i="0" u="none" strike="noStrike" cap="none" normalizeH="0" baseline="0" dirty="0">
                <a:ln>
                  <a:noFill/>
                </a:ln>
                <a:solidFill>
                  <a:srgbClr val="111111"/>
                </a:solidFill>
                <a:effectLst/>
                <a:latin typeface="-apple-system"/>
              </a:rPr>
              <a:t>Text Editor/IDE</a:t>
            </a:r>
            <a:r>
              <a:rPr kumimoji="0" lang="en-US" altLang="en-US" sz="2900" b="0" i="0" u="none" strike="noStrike" cap="none" normalizeH="0" baseline="0" dirty="0">
                <a:ln>
                  <a:noFill/>
                </a:ln>
                <a:solidFill>
                  <a:srgbClr val="111111"/>
                </a:solidFill>
                <a:effectLst/>
                <a:latin typeface="-apple-system"/>
              </a:rPr>
              <a:t>: A text editor or Integrated Development Environment (IDE) to write and execute your Python code.</a:t>
            </a:r>
          </a:p>
          <a:p>
            <a:pPr marL="0" indent="0" defTabSz="914400" eaLnBrk="0" fontAlgn="base" hangingPunct="0">
              <a:lnSpc>
                <a:spcPct val="100000"/>
              </a:lnSpc>
              <a:spcBef>
                <a:spcPct val="0"/>
              </a:spcBef>
              <a:spcAft>
                <a:spcPct val="0"/>
              </a:spcAft>
              <a:buClrTx/>
              <a:buSzTx/>
              <a:buNone/>
            </a:pPr>
            <a:endParaRPr kumimoji="0" lang="en-US" altLang="en-US" sz="2900" b="0" i="0" u="none" strike="noStrike" cap="none" normalizeH="0" baseline="0" dirty="0">
              <a:ln>
                <a:noFill/>
              </a:ln>
              <a:solidFill>
                <a:srgbClr val="111111"/>
              </a:solidFill>
              <a:effectLst/>
              <a:latin typeface="-apple-system"/>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900" b="1" i="0" u="none" strike="noStrike" cap="none" normalizeH="0" baseline="0" dirty="0">
                <a:ln>
                  <a:noFill/>
                </a:ln>
                <a:solidFill>
                  <a:srgbClr val="111111"/>
                </a:solidFill>
                <a:effectLst/>
                <a:latin typeface="-apple-system"/>
              </a:rPr>
              <a:t>Python Libraries</a:t>
            </a:r>
            <a:r>
              <a:rPr kumimoji="0" lang="en-US" altLang="en-US" sz="2900" b="0" i="0" u="none" strike="noStrike" cap="none" normalizeH="0" baseline="0" dirty="0">
                <a:ln>
                  <a:noFill/>
                </a:ln>
                <a:solidFill>
                  <a:srgbClr val="111111"/>
                </a:solidFill>
                <a:effectLst/>
                <a:latin typeface="-apple-system"/>
              </a:rPr>
              <a:t>:</a:t>
            </a: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pynput</a:t>
            </a:r>
          </a:p>
          <a:p>
            <a:pPr lvl="1" defTabSz="914400" eaLnBrk="0" fontAlgn="base" hangingPunct="0">
              <a:spcBef>
                <a:spcPct val="0"/>
              </a:spcBef>
              <a:spcAft>
                <a:spcPct val="0"/>
              </a:spcAft>
              <a:buClrTx/>
              <a:buSzTx/>
            </a:pPr>
            <a:endParaRPr lang="en-IN" sz="2600" dirty="0">
              <a:solidFill>
                <a:schemeClr val="tx1"/>
              </a:solidFill>
              <a:latin typeface="-apple-system"/>
            </a:endParaRPr>
          </a:p>
          <a:p>
            <a:pPr lvl="1" defTabSz="914400" eaLnBrk="0" fontAlgn="base" hangingPunct="0">
              <a:spcBef>
                <a:spcPct val="0"/>
              </a:spcBef>
              <a:spcAft>
                <a:spcPct val="0"/>
              </a:spcAft>
              <a:buClrTx/>
              <a:buSzTx/>
            </a:pPr>
            <a:r>
              <a:rPr lang="en-IN" sz="2600" dirty="0">
                <a:solidFill>
                  <a:schemeClr val="tx1"/>
                </a:solidFill>
                <a:latin typeface="-apple-system"/>
              </a:rPr>
              <a:t>p</a:t>
            </a:r>
            <a:r>
              <a:rPr lang="en-IN" sz="2600" b="0" i="0" dirty="0">
                <a:solidFill>
                  <a:schemeClr val="tx1"/>
                </a:solidFill>
                <a:effectLst/>
                <a:latin typeface="-apple-system"/>
              </a:rPr>
              <a:t>ip install jsonlib</a:t>
            </a: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3" name="Rectangle 1">
            <a:extLst>
              <a:ext uri="{FF2B5EF4-FFF2-40B4-BE49-F238E27FC236}">
                <a16:creationId xmlns:a16="http://schemas.microsoft.com/office/drawing/2014/main" id="{663FC872-0261-6CF4-E889-373DF52C2EA1}"/>
              </a:ext>
            </a:extLst>
          </p:cNvPr>
          <p:cNvSpPr>
            <a:spLocks noChangeArrowheads="1"/>
          </p:cNvSpPr>
          <p:nvPr/>
        </p:nvSpPr>
        <p:spPr bwMode="auto">
          <a:xfrm>
            <a:off x="429768" y="1147309"/>
            <a:ext cx="11365992" cy="509367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111111"/>
                </a:solidFill>
                <a:effectLst/>
                <a:latin typeface="-apple-system"/>
              </a:rPr>
              <a:t>Creating and deploying a keylogger involves several steps, which can be outlined in a high-level algorithm. Here’s a simplified version:</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rgbClr val="111111"/>
                </a:solidFill>
                <a:effectLst/>
                <a:latin typeface="-apple-system"/>
              </a:rPr>
              <a:t>Initialization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Set up the environment by installing necessary Python libraries like </a:t>
            </a:r>
            <a:r>
              <a:rPr kumimoji="0" lang="en-US" altLang="en-US" sz="1050" b="0" i="0" u="none" strike="noStrike" cap="none" normalizeH="0" baseline="0" dirty="0">
                <a:ln>
                  <a:noFill/>
                </a:ln>
                <a:solidFill>
                  <a:srgbClr val="111111"/>
                </a:solidFill>
                <a:effectLst/>
                <a:latin typeface="Arial Unicode MS"/>
              </a:rPr>
              <a:t>pynput</a:t>
            </a:r>
            <a:r>
              <a:rPr kumimoji="0" lang="en-US" altLang="en-US" sz="1400" b="0" i="0" u="none" strike="noStrike" cap="none" normalizeH="0" baseline="0" dirty="0">
                <a:ln>
                  <a:noFill/>
                </a:ln>
                <a:solidFill>
                  <a:srgbClr val="111111"/>
                </a:solidFill>
                <a:effectLst/>
                <a:latin typeface="-apple-system"/>
              </a:rPr>
              <a:t> or </a:t>
            </a:r>
            <a:r>
              <a:rPr kumimoji="0" lang="en-US" altLang="en-US" sz="1050" b="0" i="0" u="none" strike="noStrike" cap="none" normalizeH="0" baseline="0" dirty="0">
                <a:ln>
                  <a:noFill/>
                </a:ln>
                <a:solidFill>
                  <a:srgbClr val="111111"/>
                </a:solidFill>
                <a:effectLst/>
                <a:latin typeface="Arial Unicode MS"/>
              </a:rPr>
              <a:t>keyboard</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Configure the logging parameters, such as the file to store keystrokes.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rgbClr val="111111"/>
                </a:solidFill>
                <a:effectLst/>
                <a:latin typeface="-apple-system"/>
              </a:rPr>
              <a:t>Keystroke Capture</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Use a keyboard listener from the library to monitor and capture keystrokes.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Ensure the listener runs in the background and starts with the system (if required).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rgbClr val="111111"/>
                </a:solidFill>
                <a:effectLst/>
                <a:latin typeface="-apple-system"/>
              </a:rPr>
              <a:t>Data Handling</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Process the captured keystrokes to format them for readability.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error handling to manage potential exceptions.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400" b="1" i="0" u="none" strike="noStrike" cap="none" normalizeH="0" baseline="0" dirty="0">
                <a:ln>
                  <a:noFill/>
                </a:ln>
                <a:solidFill>
                  <a:srgbClr val="111111"/>
                </a:solidFill>
                <a:effectLst/>
                <a:latin typeface="-apple-system"/>
              </a:rPr>
              <a:t>Log Management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Determine how often to write the captured keystrokes to the log file.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Encrypt the log file to protect the data.</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400" b="1" i="0" u="none" strike="noStrike" cap="none" normalizeH="0" baseline="0" dirty="0">
                <a:ln>
                  <a:noFill/>
                </a:ln>
                <a:solidFill>
                  <a:srgbClr val="111111"/>
                </a:solidFill>
                <a:effectLst/>
                <a:latin typeface="-apple-system"/>
              </a:rPr>
              <a:t>Transmission (Optional)</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If the keylogger needs to send data remotely, set up an SMTP server or another transmission protocol.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Securely transmit the log file at regular intervals.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400" b="1" i="0" u="none" strike="noStrike" cap="none" normalizeH="0" baseline="0" dirty="0">
                <a:ln>
                  <a:noFill/>
                </a:ln>
                <a:solidFill>
                  <a:srgbClr val="111111"/>
                </a:solidFill>
                <a:effectLst/>
                <a:latin typeface="-apple-system"/>
              </a:rPr>
              <a:t>Detection Prevention</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Implement methods to avoid detection by antivirus software.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Regularly update the keylogger to adapt to new security measures.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400" b="1" i="0" u="none" strike="noStrike" cap="none" normalizeH="0" baseline="0" dirty="0">
                <a:ln>
                  <a:noFill/>
                </a:ln>
                <a:solidFill>
                  <a:srgbClr val="111111"/>
                </a:solidFill>
                <a:effectLst/>
                <a:latin typeface="-apple-system"/>
              </a:rPr>
              <a:t>Deployment</a:t>
            </a:r>
            <a:r>
              <a:rPr kumimoji="0" lang="en-US" altLang="en-US" sz="1400" b="0" i="0" u="none" strike="noStrike" cap="none" normalizeH="0" baseline="0" dirty="0">
                <a:ln>
                  <a:noFill/>
                </a:ln>
                <a:solidFill>
                  <a:srgbClr val="111111"/>
                </a:solidFill>
                <a:effectLst/>
                <a:latin typeface="-apple-system"/>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Package the keylogger as an executable for the target system.</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rgbClr val="111111"/>
                </a:solidFill>
                <a:effectLst/>
                <a:latin typeface="-apple-system"/>
              </a:rPr>
              <a:t>Deploy the keylogger to the desired system, ensuring it runs on startup.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Rectangle 1">
            <a:extLst>
              <a:ext uri="{FF2B5EF4-FFF2-40B4-BE49-F238E27FC236}">
                <a16:creationId xmlns:a16="http://schemas.microsoft.com/office/drawing/2014/main" id="{B7255FEA-3ED7-4A50-3E14-86EA4D3AB41E}"/>
              </a:ext>
            </a:extLst>
          </p:cNvPr>
          <p:cNvSpPr>
            <a:spLocks noChangeArrowheads="1"/>
          </p:cNvSpPr>
          <p:nvPr/>
        </p:nvSpPr>
        <p:spPr bwMode="auto">
          <a:xfrm>
            <a:off x="674914" y="2433112"/>
            <a:ext cx="108421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Creating a Python keylogger involves setting up the environment, capturing keystrokes, managing logs, and optionally transmitting data. The keylogger must run in the background, avoid detection, and be regularly maintained. Deployment includes packaging and ensuring it starts with the system.</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Rectangle 1">
            <a:extLst>
              <a:ext uri="{FF2B5EF4-FFF2-40B4-BE49-F238E27FC236}">
                <a16:creationId xmlns:a16="http://schemas.microsoft.com/office/drawing/2014/main" id="{F91AE996-23A6-92F9-FF3D-C59931107A3C}"/>
              </a:ext>
            </a:extLst>
          </p:cNvPr>
          <p:cNvSpPr>
            <a:spLocks noChangeArrowheads="1"/>
          </p:cNvSpPr>
          <p:nvPr/>
        </p:nvSpPr>
        <p:spPr bwMode="auto">
          <a:xfrm>
            <a:off x="581192" y="2090172"/>
            <a:ext cx="11029616"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 conclusion, the development and deployment of a Python keylogger require careful consideration of ethical and legal implications. While the technical process involves capturing keystrokes, managing logs, and potentially transmitting data, it’s crucial to use such tools responsibly and with explicit permission. The primary takeaway is that keyloggers should be used for legitimate purposes like system monitoring with consent, and never for malicious activities. Always prioritize privacy, security, and compliance with laws.</a:t>
            </a: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1">
            <a:extLst>
              <a:ext uri="{FF2B5EF4-FFF2-40B4-BE49-F238E27FC236}">
                <a16:creationId xmlns:a16="http://schemas.microsoft.com/office/drawing/2014/main" id="{C2A213BF-5DA4-A4EC-5690-2D0CBA238EA5}"/>
              </a:ext>
            </a:extLst>
          </p:cNvPr>
          <p:cNvSpPr>
            <a:spLocks noChangeArrowheads="1"/>
          </p:cNvSpPr>
          <p:nvPr/>
        </p:nvSpPr>
        <p:spPr bwMode="auto">
          <a:xfrm>
            <a:off x="535670" y="2305616"/>
            <a:ext cx="10411832"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future scope of keyloggers encompasses both their potential for legitimate use and the ongoing challenge of mitigating their misuse. Legitimate applications may include enhanced user behavior analytics, improved parental controls, and more sophisticated monitoring in corporate environments. On the security front, the focus will be on developing more advanced detection and prevention techniques to combat keylogging malware. This includes leveraging artificial intelligence and machine learning to identify and neutralize threats more effectively.</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42</TotalTime>
  <Words>852</Words>
  <Application>Microsoft Office PowerPoint</Application>
  <PresentationFormat>Widescreen</PresentationFormat>
  <Paragraphs>68</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 Unicode MS</vt:lpstr>
      <vt:lpstr>-apple-system</vt:lpstr>
      <vt:lpstr>Arial</vt:lpstr>
      <vt:lpstr>Calibri</vt:lpstr>
      <vt:lpstr>Calibri Light</vt:lpstr>
      <vt:lpstr>Franklin Gothic Book</vt:lpstr>
      <vt:lpstr>Franklin Gothic Demi</vt:lpstr>
      <vt:lpstr>Wingdings 2</vt:lpstr>
      <vt:lpstr>DividendVTI</vt:lpstr>
      <vt:lpstr>KEYLOGGER</vt:lpstr>
      <vt:lpstr>OUTLINE</vt:lpstr>
      <vt:lpstr>Problem Statement</vt:lpstr>
      <vt:lpstr>Proposed Solution</vt:lpstr>
      <vt:lpstr>System  Approach</vt:lpstr>
      <vt:lpstr>Algorithm &amp; Deployment</vt:lpstr>
      <vt:lpstr>Result</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venkatesan mahavai</cp:lastModifiedBy>
  <cp:revision>39</cp:revision>
  <dcterms:created xsi:type="dcterms:W3CDTF">2021-05-26T16:50:10Z</dcterms:created>
  <dcterms:modified xsi:type="dcterms:W3CDTF">2024-04-05T08:38:51Z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