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VIGNESH.V</a:t>
            </a:r>
          </a:p>
          <a:p>
            <a:r>
              <a:rPr lang="en-US" sz="2400" dirty="0"/>
              <a:t>REGISTER NO AND NMID: 212400981/BD085B93C30F723A10E43ED4E8F6E38A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COLLEGE/ UNIVERSITY</a:t>
            </a:r>
          </a:p>
          <a:p>
            <a:r>
              <a:rPr lang="en-US" sz="2400" dirty="0"/>
              <a:t>PRINCE SHRI VENKATESHWARA ARTS AND SCIENCE COLLEGE/MADRAS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868" y="2354703"/>
            <a:ext cx="1773556" cy="29030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BAF18EE-B7F8-37BB-7178-0775F3753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499" y="2002367"/>
            <a:ext cx="8763001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successfully designed and implemented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and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site is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works smoothly across different devices (desktop, tablet, mobile).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sections (About, Skills, Projects, Contact, Footer) are displayed in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well-structured layout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functional with a demo alert, which can be later linked to a backend or form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final website presents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and interactive digital resume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Vignesh.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Screenshots of the working portfolio website can be included in the documentation as proof of implementation.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SEO Structured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added to improve online visibility.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B58119F-1C7B-1D1F-16A4-E91926FD3E13}"/>
              </a:ext>
            </a:extLst>
          </p:cNvPr>
          <p:cNvSpPr/>
          <p:nvPr/>
        </p:nvSpPr>
        <p:spPr>
          <a:xfrm>
            <a:off x="762000" y="304800"/>
            <a:ext cx="39004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GITHUB LINK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A36D74-AC2B-4BE4-72BE-84977587F9DE}"/>
              </a:ext>
            </a:extLst>
          </p:cNvPr>
          <p:cNvSpPr txBox="1"/>
          <p:nvPr/>
        </p:nvSpPr>
        <p:spPr>
          <a:xfrm>
            <a:off x="2681170" y="2209800"/>
            <a:ext cx="6101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https://vignesh13112006.github.io/Vignesh-portfolio/</a:t>
            </a:r>
          </a:p>
        </p:txBody>
      </p:sp>
    </p:spTree>
    <p:extLst>
      <p:ext uri="{BB962C8B-B14F-4D97-AF65-F5344CB8AC3E}">
        <p14:creationId xmlns:p14="http://schemas.microsoft.com/office/powerpoint/2010/main" val="680758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570339-184F-8514-A5F1-BB709B9F5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" y="1993900"/>
            <a:ext cx="8458201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successfully demonstrates the creation of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HTML, CSS, and 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an effective platform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showcasing personal details, skills, and projects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professional manner.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inclusion of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social links enables easy communication with recruiters and collaborators.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SEO structured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in better online presence and visibility.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 design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accessibility across multiple devices, improving user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portfolio serves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resume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enhances personal branding and career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PORTFOLIO WEBSITE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D6CD48-96A4-CBAE-215E-3FFDD238300D}"/>
              </a:ext>
            </a:extLst>
          </p:cNvPr>
          <p:cNvSpPr txBox="1"/>
          <p:nvPr/>
        </p:nvSpPr>
        <p:spPr>
          <a:xfrm>
            <a:off x="834071" y="1752600"/>
            <a:ext cx="701452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provide only static information and lack interactivity.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often struggle to share their projects, achievements, and contact details in a professional and engaging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and collaborators require a quick, organized, and accessible way to view a student’s profile online.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a portfolio website, it is difficult for students to establish an online presence and build networking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sections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About, Skills, Projects, and 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showcase details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should include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structured data (SEO), and professional design to increase visibility and communication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165F77-48B3-A1B8-F683-2927B508A238}"/>
              </a:ext>
            </a:extLst>
          </p:cNvPr>
          <p:cNvSpPr txBox="1"/>
          <p:nvPr/>
        </p:nvSpPr>
        <p:spPr>
          <a:xfrm>
            <a:off x="609601" y="2019300"/>
            <a:ext cx="77724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is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portfolio website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and CSS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serves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resume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Vignesh, a BCA 2nd year student.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website includes sections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About, Skills, Projects, and Contact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both direct links (email, GitHub, LinkedIn) and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quick message 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easy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copyright and dynamic year update is included.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design is responsive and user-friendly, ensuring accessibility across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SEO structured data (JSON-LD)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added to improve search engine visibility.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focuses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simplicity, interactivity, and professionalism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easier for recruiters and collaborators to connect.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90BE5-AD13-7D69-5295-A0A6E6812327}"/>
              </a:ext>
            </a:extLst>
          </p:cNvPr>
          <p:cNvSpPr txBox="1"/>
          <p:nvPr/>
        </p:nvSpPr>
        <p:spPr>
          <a:xfrm>
            <a:off x="658284" y="2046227"/>
            <a:ext cx="869526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Students (like Vignesh, BCA 2nd year):</a:t>
            </a:r>
            <a:br>
              <a:rPr lang="en-US" dirty="0"/>
            </a:br>
            <a:r>
              <a:rPr lang="en-US" dirty="0"/>
              <a:t>To showcase academic details, skills, and projects in a professional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Recruiters / Hiring Managers:</a:t>
            </a:r>
            <a:br>
              <a:rPr lang="en-US" dirty="0"/>
            </a:br>
            <a:r>
              <a:rPr lang="en-US" dirty="0"/>
              <a:t>To quickly view qualifications, technical skills, and contact details for internships or job opportunities.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Peers &amp; Classmates:</a:t>
            </a:r>
            <a:br>
              <a:rPr lang="en-US" dirty="0"/>
            </a:br>
            <a:r>
              <a:rPr lang="en-US" dirty="0"/>
              <a:t>To collaborate on projects, share ideas, or get inspired by the portfolio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Faculty / Mentors:</a:t>
            </a:r>
            <a:br>
              <a:rPr lang="en-US" dirty="0"/>
            </a:br>
            <a:r>
              <a:rPr lang="en-US" dirty="0"/>
              <a:t>To assess the student’s learning progress, technical expertise, and project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General Visitors:</a:t>
            </a:r>
            <a:br>
              <a:rPr lang="en-US" dirty="0"/>
            </a:br>
            <a:r>
              <a:rPr lang="en-US" dirty="0"/>
              <a:t>Anyone interested in knowing more about the student’s background, skills,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933" y="2114550"/>
            <a:ext cx="2143125" cy="341632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CA32C5-3596-D87C-3718-7EDF70B0AF70}"/>
              </a:ext>
            </a:extLst>
          </p:cNvPr>
          <p:cNvSpPr txBox="1"/>
          <p:nvPr/>
        </p:nvSpPr>
        <p:spPr>
          <a:xfrm>
            <a:off x="2133600" y="2251055"/>
            <a:ext cx="643995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structuring the portfolio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styling, layout, and responsive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interactive features like mobile menu toggle and dynamic year update in footer.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JSON-LD (Structured Data)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SEO optimization and better search engine visibility.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Editor / IDE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VS Code, Sublime Text, Notepad++) → For writing and editing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Browser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Chrome, Firefox, Edge) → For testing and viewing the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 (Git/GitHub)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storing, managing, and sharing the project online.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A83DEE-B5C8-F511-BCEC-C65C4053CBD7}"/>
              </a:ext>
            </a:extLst>
          </p:cNvPr>
          <p:cNvSpPr txBox="1"/>
          <p:nvPr/>
        </p:nvSpPr>
        <p:spPr>
          <a:xfrm>
            <a:off x="914400" y="1420206"/>
            <a:ext cx="770466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Homepage / Introduction:</a:t>
            </a:r>
            <a:br>
              <a:rPr lang="en-US" dirty="0"/>
            </a:br>
            <a:r>
              <a:rPr lang="en-US" dirty="0"/>
              <a:t>Contains the student’s name, academic details (BCA 2nd year), and a brief introduction.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About Section:</a:t>
            </a:r>
            <a:br>
              <a:rPr lang="en-US" dirty="0"/>
            </a:br>
            <a:r>
              <a:rPr lang="en-US" dirty="0"/>
              <a:t>Provides background information, academic journey,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Skills Section:</a:t>
            </a:r>
            <a:br>
              <a:rPr lang="en-US" dirty="0"/>
            </a:br>
            <a:r>
              <a:rPr lang="en-US" dirty="0"/>
              <a:t>Lists technical and soft skills in an organized format.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Projects Section:</a:t>
            </a:r>
            <a:br>
              <a:rPr lang="en-US" dirty="0"/>
            </a:br>
            <a:r>
              <a:rPr lang="en-US" dirty="0"/>
              <a:t>Showcases academic and personal projects with descriptions and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Contact Section:</a:t>
            </a:r>
            <a:br>
              <a:rPr lang="en-US" dirty="0"/>
            </a:br>
            <a:r>
              <a:rPr lang="en-US" dirty="0"/>
              <a:t>Includes email, GitHub, LinkedIn, and a quick message form for communication.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Footer:</a:t>
            </a:r>
            <a:br>
              <a:rPr lang="en-US" dirty="0"/>
            </a:br>
            <a:r>
              <a:rPr lang="en-US" dirty="0"/>
              <a:t>Displays copyright information with a dynamic year update.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Navigation Menu:</a:t>
            </a:r>
            <a:br>
              <a:rPr lang="en-US" dirty="0"/>
            </a:br>
            <a:r>
              <a:rPr lang="en-US" dirty="0"/>
              <a:t>Responsive design with a mobile-friendly toggle option.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Theme:</a:t>
            </a:r>
            <a:br>
              <a:rPr lang="en-US" dirty="0"/>
            </a:br>
            <a:r>
              <a:rPr lang="en-US" dirty="0"/>
              <a:t>Clean, simple, and professional layout built using </a:t>
            </a:r>
            <a:r>
              <a:rPr lang="en-US" b="1" dirty="0"/>
              <a:t>HTML, CSS, and minimal JavaScript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428246C-DC16-9149-97E6-6203E7ECE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634"/>
            <a:ext cx="9525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Responsive Design: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The layout adapts to different screen sizes (desktop, tablet, and mobile).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Navigation Menu: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 clean and user-friendly menu with mobile toggle functionality.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About Section: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Displays personal details, education, and career goals.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Skills Section: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Highlights technical skills in an organized manner.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Projects Section: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Provides descriptions and links to completed or ongoing projects.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Contact Section:</a:t>
            </a: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Direct links to email, GitHub, and LinkedIn.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 </a:t>
            </a:r>
            <a:r>
              <a:rPr lang="en-US" altLang="en-US" b="1" dirty="0">
                <a:latin typeface="Arial" panose="020B0604020202020204" pitchFamily="34" charset="0"/>
              </a:rPr>
              <a:t>Quick Message Form</a:t>
            </a:r>
            <a:r>
              <a:rPr lang="en-US" altLang="en-US" dirty="0">
                <a:latin typeface="Arial" panose="020B0604020202020204" pitchFamily="34" charset="0"/>
              </a:rPr>
              <a:t> for easy communication (demo alert, can be connected to backend later).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Footer: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Dynamic year display using JavaScript and a personalized credit line.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SEO Optimization: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JSON-LD structured data included for better visibility in search engines.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Interactive Elements: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JavaScript used for menu toggle and form alert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1063</Words>
  <Application>Microsoft Office PowerPoint</Application>
  <PresentationFormat>Widescreen</PresentationFormat>
  <Paragraphs>100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PORTFOLIO WEBSITE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24</cp:revision>
  <dcterms:created xsi:type="dcterms:W3CDTF">2024-03-29T15:07:22Z</dcterms:created>
  <dcterms:modified xsi:type="dcterms:W3CDTF">2025-09-04T06:07:50Z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