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F13D5-897F-40FF-965A-2983F2D7421B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D1AEA-CCF5-41E3-BC2B-F08F6FE24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7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0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15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0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80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4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3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5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4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1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4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3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B395-CF18-4AD6-9287-CD2D45E5BFA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ABB89B-E4A1-42C9-BE4E-D64A5CC2F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899501-3DF1-2A3D-9B1B-723F1820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1- Amazon Sales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5AF3B-2C1E-6BE4-DF65-468831F6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0" y="1140542"/>
            <a:ext cx="6423741" cy="48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210-BAD3-0B96-2078-34DE1887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3- Entertainer Data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5A865-F05D-CC7F-A79A-9010A1472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1" y="1181560"/>
            <a:ext cx="9115754" cy="50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ED8-CA5D-516A-39FD-C6D14159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1CAF-503F-9BAA-D255-78348D84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Entertainer Data Analytics involves the collection, analysis, and interpretation of data related to entertainers, their audiences, and the entertainment industry.</a:t>
            </a:r>
          </a:p>
          <a:p>
            <a:r>
              <a:rPr lang="en-US" dirty="0"/>
              <a:t>Data analytics helps entertainers and industry professionals make informed decisions about content creation, marketing, and audience engagement strategies.</a:t>
            </a:r>
          </a:p>
          <a:p>
            <a:r>
              <a:rPr lang="en-US" dirty="0"/>
              <a:t>Metrics such as audience demographics, engagement rates, revenue streams, and performance trends are critical in shaping an entertainer's career.</a:t>
            </a:r>
          </a:p>
          <a:p>
            <a:r>
              <a:rPr lang="en-US" dirty="0"/>
              <a:t>By leveraging data, entertainers can optimize their content, increase audience satisfaction, and improve their overall market impact.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8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A9E4-5769-BB92-664D-E70BE7F4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B764-3F22-1533-5169-D08EFE7C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Year of First Major Awards</a:t>
            </a:r>
          </a:p>
          <a:p>
            <a:r>
              <a:rPr lang="en-IN" dirty="0"/>
              <a:t>Year of breakthrough Analysis</a:t>
            </a:r>
          </a:p>
          <a:p>
            <a:r>
              <a:rPr lang="en-IN" dirty="0"/>
              <a:t>Heatmap Analysis – Relationship between breakthrough and first major award</a:t>
            </a:r>
          </a:p>
          <a:p>
            <a:r>
              <a:rPr lang="en-IN" dirty="0" err="1"/>
              <a:t>Statistcal</a:t>
            </a:r>
            <a:r>
              <a:rPr lang="en-IN" dirty="0"/>
              <a:t> Analysis of breakthrough and first major award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98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C394-8DFF-4976-D749-E9115BCF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C8AE2-4152-3DF2-9D52-CCDC4B43D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06" y="1703388"/>
            <a:ext cx="680511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D9810-A713-1140-4CFB-A744A819C556}"/>
              </a:ext>
            </a:extLst>
          </p:cNvPr>
          <p:cNvSpPr txBox="1"/>
          <p:nvPr/>
        </p:nvSpPr>
        <p:spPr>
          <a:xfrm>
            <a:off x="342900" y="5786735"/>
            <a:ext cx="747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Link        https://drive.google.com/file/d/12MM7GNGtj8MtlC0E0p5pdT3UUHITktP0/view?usp=drivesdk</a:t>
            </a:r>
          </a:p>
        </p:txBody>
      </p:sp>
    </p:spTree>
    <p:extLst>
      <p:ext uri="{BB962C8B-B14F-4D97-AF65-F5344CB8AC3E}">
        <p14:creationId xmlns:p14="http://schemas.microsoft.com/office/powerpoint/2010/main" val="407152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CA55-7673-A72B-078E-795641FB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4 - FIFA World Cup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02251-124A-736E-C68B-1F16787D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07" y="1371600"/>
            <a:ext cx="502554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7593-5ED6-8296-3E1A-8627B5A7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E2C0-3380-A552-5164-89089722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FIFA World Cup is the most prestigious international football tournament, held every four years, featuring teams from across the globe.</a:t>
            </a:r>
          </a:p>
          <a:p>
            <a:r>
              <a:rPr lang="en-US" dirty="0"/>
              <a:t>Since its inception in 1930, the World Cup has evolved into a major sporting event, uniting nations and showcasing the best football talent.</a:t>
            </a:r>
          </a:p>
          <a:p>
            <a:r>
              <a:rPr lang="en-US" dirty="0"/>
              <a:t>This analysis explores key data trends, performance metrics, and patterns across multiple World Cups to derive meaningful insights.</a:t>
            </a:r>
          </a:p>
          <a:p>
            <a:r>
              <a:rPr lang="en-US" dirty="0"/>
              <a:t>The goal is to uncover statistical trends and identify factors that contribute to the success of teams in the FIFA World Cup.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26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0F77-9D91-8AEE-4970-F536651F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FED8-1DD2-240C-3F06-4A5E4C94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Match Analysis: Dive deep into match statistics, from goals scored to possession percentages, offering a comprehensive view of each game's dynamics.</a:t>
            </a:r>
          </a:p>
          <a:p>
            <a:r>
              <a:rPr lang="en-US" dirty="0"/>
              <a:t>Team Performance Metrics: Track the performance of your favorite teams with intuitive visuals showcasing goals, assists, and more, providing invaluable insights into their strategies and strengths.</a:t>
            </a:r>
          </a:p>
          <a:p>
            <a:r>
              <a:rPr lang="en-US" dirty="0"/>
              <a:t>Winners and Audience Presence: Discover insights into the cities where matches took place, along with audience presence in stadiums, providing a holistic view of the tournament's reach and impact.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4BC8-930F-E322-D53D-DBE0CDD8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CE5C9-F47F-18CD-EA5B-432B4FDC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31" y="1488281"/>
            <a:ext cx="6963375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37202-DE90-D9F4-00CD-B533B369F0E3}"/>
              </a:ext>
            </a:extLst>
          </p:cNvPr>
          <p:cNvSpPr txBox="1"/>
          <p:nvPr/>
        </p:nvSpPr>
        <p:spPr>
          <a:xfrm>
            <a:off x="382886" y="5663046"/>
            <a:ext cx="918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Link </a:t>
            </a:r>
          </a:p>
          <a:p>
            <a:r>
              <a:rPr lang="en-IN" dirty="0"/>
              <a:t>https://drive.google.com/file/d/12Er4coopRMokGViDl3JInW7XXU3QfvV1/view?usp=drivesdk</a:t>
            </a:r>
          </a:p>
        </p:txBody>
      </p:sp>
    </p:spTree>
    <p:extLst>
      <p:ext uri="{BB962C8B-B14F-4D97-AF65-F5344CB8AC3E}">
        <p14:creationId xmlns:p14="http://schemas.microsoft.com/office/powerpoint/2010/main" val="392000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D461-03D5-D711-D273-9B1EF450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441" y="1602419"/>
            <a:ext cx="8596668" cy="1826581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4AC9-2DB3-47C5-5932-8AD3485A8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Vignesh Kamalakannan</a:t>
            </a:r>
          </a:p>
          <a:p>
            <a:r>
              <a:rPr lang="en-IN" dirty="0"/>
              <a:t>                                                                     UMIP15714</a:t>
            </a:r>
          </a:p>
        </p:txBody>
      </p:sp>
    </p:spTree>
    <p:extLst>
      <p:ext uri="{BB962C8B-B14F-4D97-AF65-F5344CB8AC3E}">
        <p14:creationId xmlns:p14="http://schemas.microsoft.com/office/powerpoint/2010/main" val="1210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0B0A-D6F4-FF82-C75F-E94AF8B2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2D6D-0AB1-E945-11D0-682A2D08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generates vast amounts of sales data, capturing customer behavior, product trends, and market performance across its platform.</a:t>
            </a:r>
          </a:p>
          <a:p>
            <a:r>
              <a:rPr lang="en-US" dirty="0"/>
              <a:t>Analyzing sales data helps identify patterns, optimize marketing strategies, forecast demand, and improve business decisions.</a:t>
            </a:r>
          </a:p>
          <a:p>
            <a:r>
              <a:rPr lang="en-US" dirty="0"/>
              <a:t>The goal is to uncover insights from Amazon sales data, focusing on sales trends, product performance, and customer preferences.</a:t>
            </a:r>
          </a:p>
          <a:p>
            <a:r>
              <a:rPr lang="en-US" dirty="0"/>
              <a:t>Effective analysis can drive profitability, refine inventory management, and enhance customer satisfaction, leading to sustained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2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AF9A-2523-6521-44FF-35A6E670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F107-3F1E-DADB-C336-5BE10E71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profit and revenue breakdown by month</a:t>
            </a:r>
          </a:p>
          <a:p>
            <a:r>
              <a:rPr lang="en-IN" dirty="0"/>
              <a:t>Sales by item type and order priority</a:t>
            </a:r>
          </a:p>
          <a:p>
            <a:r>
              <a:rPr lang="en-IN" dirty="0"/>
              <a:t>Sales by item type and sum of units sold</a:t>
            </a:r>
          </a:p>
          <a:p>
            <a:r>
              <a:rPr lang="en-IN" dirty="0"/>
              <a:t>Sales by item type and sum of total profit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43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46A1-E9DA-3E23-2190-3908E76E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6011E-0BC6-E6FE-E72D-D1DF44652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63" y="1488281"/>
            <a:ext cx="6894657" cy="38814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EC02F-91C7-8A59-20D0-60D2D403CF7A}"/>
              </a:ext>
            </a:extLst>
          </p:cNvPr>
          <p:cNvSpPr txBox="1"/>
          <p:nvPr/>
        </p:nvSpPr>
        <p:spPr>
          <a:xfrm>
            <a:off x="509154" y="6047509"/>
            <a:ext cx="94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Video Link : https://drive.google.com/file/d/12O0Zjq7qF8pUIa4C1tJkPBxX-rOoEME2/view?usp=drivesdk</a:t>
            </a:r>
          </a:p>
        </p:txBody>
      </p:sp>
    </p:spTree>
    <p:extLst>
      <p:ext uri="{BB962C8B-B14F-4D97-AF65-F5344CB8AC3E}">
        <p14:creationId xmlns:p14="http://schemas.microsoft.com/office/powerpoint/2010/main" val="59962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6BBE-EAE1-DB4B-17D4-F11C14D6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2- EMPLOYEE ATRITION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F0B7E-BA4D-6D67-1877-1CBC1499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29" y="1930400"/>
            <a:ext cx="6477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0B0B-E83A-5CE0-BC18-23E356E8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C962-124F-BD1B-427E-1673AC87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attrition refers to the gradual reduction of staff due to resignations, retirements, or other factors without immediate replacement.</a:t>
            </a:r>
          </a:p>
          <a:p>
            <a:r>
              <a:rPr lang="en-US" dirty="0"/>
              <a:t>High attrition rates can lead to increased recruitment and training costs, loss of institutional knowledge, and decreased employee morale.</a:t>
            </a:r>
          </a:p>
          <a:p>
            <a:r>
              <a:rPr lang="en-US" dirty="0"/>
              <a:t>The analysis aims to identify key factors contributing to employee attrition and provide actionable insights to improve retention.</a:t>
            </a:r>
          </a:p>
          <a:p>
            <a:r>
              <a:rPr lang="en-US" dirty="0"/>
              <a:t>Leveraging data analytics helps organizations to better understand attrition patterns and develop effective strategies to retain talent.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50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F98-CCE4-0355-B07E-E620121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6355-5C13-5934-CD09-0B3D85BB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Attrition Rate by Department, Gender, and Age</a:t>
            </a:r>
          </a:p>
          <a:p>
            <a:r>
              <a:rPr lang="en-US" b="0" i="0" dirty="0">
                <a:effectLst/>
                <a:latin typeface="-apple-system"/>
              </a:rPr>
              <a:t>Attrition by Job Role and Education Field</a:t>
            </a:r>
          </a:p>
          <a:p>
            <a:r>
              <a:rPr lang="en-US" b="0" i="0" dirty="0">
                <a:effectLst/>
                <a:latin typeface="-apple-system"/>
              </a:rPr>
              <a:t>Years in Company vs. Attrition Rate</a:t>
            </a:r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Detailed insights into Job Role Performance</a:t>
            </a:r>
            <a:endParaRPr lang="en-US" dirty="0"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66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0E17-4046-4245-F8EE-BF570C55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3640-6941-FD9C-10C8-923C87AC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-apple-system"/>
              </a:rPr>
              <a:t>📊 Total Employees: 4300</a:t>
            </a:r>
          </a:p>
          <a:p>
            <a:r>
              <a:rPr lang="en-US" b="0" i="0" dirty="0">
                <a:effectLst/>
                <a:latin typeface="-apple-system"/>
              </a:rPr>
              <a:t>📊 Overall Attrition Rate: 16.2%</a:t>
            </a:r>
          </a:p>
          <a:p>
            <a:r>
              <a:rPr lang="en-US" b="0" i="0" dirty="0">
                <a:effectLst/>
                <a:latin typeface="-apple-system"/>
              </a:rPr>
              <a:t>📊 Number of Attritions: 695</a:t>
            </a:r>
            <a:br>
              <a:rPr lang="en-US" b="0" i="0" dirty="0">
                <a:effectLst/>
                <a:latin typeface="-apple-system"/>
              </a:rPr>
            </a:br>
            <a:endParaRPr lang="en-IN" b="0" i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58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36E9-8404-BBBB-F302-B9724A3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My design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2858E-5B28-0477-A8FC-1E6857045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17" y="1488281"/>
            <a:ext cx="7074101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7424A-7A56-58AD-3AAC-5084FEC745BD}"/>
              </a:ext>
            </a:extLst>
          </p:cNvPr>
          <p:cNvSpPr txBox="1"/>
          <p:nvPr/>
        </p:nvSpPr>
        <p:spPr>
          <a:xfrm>
            <a:off x="477982" y="5673436"/>
            <a:ext cx="8707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Videolink</a:t>
            </a:r>
            <a:r>
              <a:rPr lang="en-IN" dirty="0"/>
              <a:t> : https://drive.google.com/file/d/12EDOOUNXF8CLVpaIOwJCy6JXkr2HmnBd/view?usp=drivesdk</a:t>
            </a:r>
          </a:p>
        </p:txBody>
      </p:sp>
    </p:spTree>
    <p:extLst>
      <p:ext uri="{BB962C8B-B14F-4D97-AF65-F5344CB8AC3E}">
        <p14:creationId xmlns:p14="http://schemas.microsoft.com/office/powerpoint/2010/main" val="2848827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686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Trebuchet MS</vt:lpstr>
      <vt:lpstr>Wingdings 3</vt:lpstr>
      <vt:lpstr>Facet</vt:lpstr>
      <vt:lpstr>Project 1- Amazon Sales Data Analysis</vt:lpstr>
      <vt:lpstr>Introduction</vt:lpstr>
      <vt:lpstr>Key Findings </vt:lpstr>
      <vt:lpstr>MY DESIGN</vt:lpstr>
      <vt:lpstr>Project 2- EMPLOYEE ATRITION ANALYSIS</vt:lpstr>
      <vt:lpstr>Introduction</vt:lpstr>
      <vt:lpstr>Key Findings</vt:lpstr>
      <vt:lpstr>Details of Data</vt:lpstr>
      <vt:lpstr> My design </vt:lpstr>
      <vt:lpstr>Project 3- Entertainer Data Analytics</vt:lpstr>
      <vt:lpstr>INTRODUCTION</vt:lpstr>
      <vt:lpstr>Key Findings</vt:lpstr>
      <vt:lpstr>My Design</vt:lpstr>
      <vt:lpstr>Project 4 - FIFA World Cup Analysis</vt:lpstr>
      <vt:lpstr>INTRODUCTION</vt:lpstr>
      <vt:lpstr>Key Findings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Kamalakannan</dc:creator>
  <cp:lastModifiedBy>Vignesh Kamalakannan</cp:lastModifiedBy>
  <cp:revision>2</cp:revision>
  <dcterms:created xsi:type="dcterms:W3CDTF">2024-09-23T12:22:59Z</dcterms:created>
  <dcterms:modified xsi:type="dcterms:W3CDTF">2024-10-03T08:24:21Z</dcterms:modified>
</cp:coreProperties>
</file>