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VIGNESH P</a:t>
            </a:r>
          </a:p>
          <a:p>
            <a:r>
              <a:rPr lang="en-US" sz="2400" dirty="0"/>
              <a:t>REGISTER NO:312207660</a:t>
            </a:r>
          </a:p>
          <a:p>
            <a:r>
              <a:rPr lang="en-US" sz="2400" dirty="0"/>
              <a:t>NM I’D: 81210DACF770DE0BA4B41D576EB67C03</a:t>
            </a:r>
          </a:p>
          <a:p>
            <a:r>
              <a:rPr lang="en-US" sz="2400" dirty="0"/>
              <a:t>USER NAME: </a:t>
            </a:r>
            <a:r>
              <a:rPr lang="en-US" sz="2400" dirty="0">
                <a:solidFill>
                  <a:srgbClr val="222222"/>
                </a:solidFill>
                <a:latin typeface="Arial" panose="020B0604020202020204" pitchFamily="34" charset="0"/>
              </a:rPr>
              <a:t>asunm1319312207660</a:t>
            </a:r>
            <a:endParaRPr lang="en-US" sz="2400" dirty="0"/>
          </a:p>
          <a:p>
            <a:r>
              <a:rPr lang="en-US" sz="2400" dirty="0"/>
              <a:t>DEPARTMENT: B.COM(GENERAL) 3</a:t>
            </a:r>
            <a:r>
              <a:rPr lang="en-US" sz="2400" baseline="30000" dirty="0"/>
              <a:t>rd</a:t>
            </a:r>
            <a:r>
              <a:rPr lang="en-US" sz="2400" dirty="0"/>
              <a:t> YEAR</a:t>
            </a:r>
          </a:p>
          <a:p>
            <a:r>
              <a:rPr lang="en-US" sz="2400" dirty="0"/>
              <a:t>COLLEGE: PACHAIYAPPAS COLLEGE CHENNAI 30</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20</cp:revision>
  <dcterms:created xsi:type="dcterms:W3CDTF">2024-03-29T15:07:22Z</dcterms:created>
  <dcterms:modified xsi:type="dcterms:W3CDTF">2024-09-02T05:41:54Z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