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3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9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1616-7030-4669-B244-7DBB0897EE2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D5E550-5AAA-49FF-9CCB-93175FDC0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DBBD7D-37E5-C749-1CD2-C38F6D3A4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20944"/>
          <a:stretch/>
        </p:blipFill>
        <p:spPr bwMode="auto">
          <a:xfrm>
            <a:off x="6315568" y="523875"/>
            <a:ext cx="5622587" cy="581025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478397-C7B3-4260-E47B-876C88275536}"/>
              </a:ext>
            </a:extLst>
          </p:cNvPr>
          <p:cNvSpPr/>
          <p:nvPr/>
        </p:nvSpPr>
        <p:spPr>
          <a:xfrm>
            <a:off x="253845" y="640606"/>
            <a:ext cx="46780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Sentiment Analysis for Ecommerce</a:t>
            </a: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VIGNESH M</a:t>
            </a:r>
          </a:p>
        </p:txBody>
      </p:sp>
    </p:spTree>
    <p:extLst>
      <p:ext uri="{BB962C8B-B14F-4D97-AF65-F5344CB8AC3E}">
        <p14:creationId xmlns:p14="http://schemas.microsoft.com/office/powerpoint/2010/main" val="164211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93890-F74F-AA2C-8D28-AACCA8D0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18" y="1078857"/>
            <a:ext cx="9633588" cy="48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E2B17-6D41-D005-AB4B-0DC30822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12" y="677592"/>
            <a:ext cx="9955718" cy="48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5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336B-3966-F444-507B-0147F527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C8741-915B-0116-211B-983E26EC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2" y="1129219"/>
            <a:ext cx="9989836" cy="47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CA82B-3D87-DAFD-CD18-8E2B1FB43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0CA33-DC1A-0770-C150-5AF8EB4D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97" y="1203290"/>
            <a:ext cx="9986456" cy="49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9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4632E-B0B4-C550-08A0-8990A0049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50C2E-7AE3-7DB4-2E17-182E6D8F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84" y="824521"/>
            <a:ext cx="9372508" cy="50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8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283EA-C459-275F-4454-34B86A092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37DC1-669F-74D3-0B1E-F0B88440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4" y="914196"/>
            <a:ext cx="9490520" cy="48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DA60C-289C-05B7-E356-EA4928F5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DB869-C97C-5313-5C0B-B98C7557CB08}"/>
              </a:ext>
            </a:extLst>
          </p:cNvPr>
          <p:cNvSpPr/>
          <p:nvPr/>
        </p:nvSpPr>
        <p:spPr>
          <a:xfrm>
            <a:off x="678473" y="393654"/>
            <a:ext cx="43799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Bert Model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71B9F-190F-293D-6EE0-5A6D31A13FA5}"/>
              </a:ext>
            </a:extLst>
          </p:cNvPr>
          <p:cNvSpPr/>
          <p:nvPr/>
        </p:nvSpPr>
        <p:spPr>
          <a:xfrm>
            <a:off x="5353740" y="330108"/>
            <a:ext cx="53953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Evaluation Metrics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9C93FD-AB5E-E5B6-35D4-637837A2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76" y="1106859"/>
            <a:ext cx="4454607" cy="1547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E16314-C865-3197-5632-7578991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67" r="20865"/>
          <a:stretch/>
        </p:blipFill>
        <p:spPr>
          <a:xfrm>
            <a:off x="5486400" y="1037994"/>
            <a:ext cx="5126478" cy="1783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D22F88-A83D-9CDA-155A-44DB63E67D80}"/>
              </a:ext>
            </a:extLst>
          </p:cNvPr>
          <p:cNvSpPr/>
          <p:nvPr/>
        </p:nvSpPr>
        <p:spPr>
          <a:xfrm>
            <a:off x="376399" y="2888071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Sample output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2DCA5F-8184-38BA-EC9E-72CAAC3D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32" y="3901428"/>
            <a:ext cx="8172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364227-C45F-DAA3-A686-09A9E20D0A05}"/>
              </a:ext>
            </a:extLst>
          </p:cNvPr>
          <p:cNvSpPr/>
          <p:nvPr/>
        </p:nvSpPr>
        <p:spPr>
          <a:xfrm>
            <a:off x="4530220" y="2967335"/>
            <a:ext cx="3131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DD1C3-727D-735A-62DD-41775B9463A4}"/>
              </a:ext>
            </a:extLst>
          </p:cNvPr>
          <p:cNvSpPr txBox="1"/>
          <p:nvPr/>
        </p:nvSpPr>
        <p:spPr>
          <a:xfrm>
            <a:off x="1148080" y="457200"/>
            <a:ext cx="983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 link  : </a:t>
            </a:r>
          </a:p>
          <a:p>
            <a:endParaRPr lang="en-US" dirty="0"/>
          </a:p>
          <a:p>
            <a:r>
              <a:rPr lang="en-US" dirty="0"/>
              <a:t>https://github.com/Vignesh160201/Data-Science/tree/689361e7e8be2fb3d2b3a0102aca95570e898e17/Natural%20Language%20Processing%20-%20NLP</a:t>
            </a:r>
          </a:p>
        </p:txBody>
      </p:sp>
    </p:spTree>
    <p:extLst>
      <p:ext uri="{BB962C8B-B14F-4D97-AF65-F5344CB8AC3E}">
        <p14:creationId xmlns:p14="http://schemas.microsoft.com/office/powerpoint/2010/main" val="734089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C3244F7-F783-42C3-BF02-EBF2BD7DCDE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987BA9-51EF-4A9C-A875-6C1C190E508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42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M</dc:creator>
  <cp:lastModifiedBy>Vignesh M</cp:lastModifiedBy>
  <cp:revision>6</cp:revision>
  <dcterms:created xsi:type="dcterms:W3CDTF">2024-11-27T12:43:35Z</dcterms:created>
  <dcterms:modified xsi:type="dcterms:W3CDTF">2024-11-27T13:02:31Z</dcterms:modified>
</cp:coreProperties>
</file>