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9483" y="2804035"/>
            <a:ext cx="861060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M.Vignesh</a:t>
            </a:r>
          </a:p>
          <a:p>
            <a:r>
              <a:rPr lang="en-US" sz="2400" dirty="0"/>
              <a:t>REGISTER NO.    : 312203274</a:t>
            </a:r>
          </a:p>
          <a:p>
            <a:r>
              <a:rPr lang="en-US" sz="2400" dirty="0"/>
              <a:t>DEPARTMENT    : Commerce </a:t>
            </a:r>
          </a:p>
          <a:p>
            <a:r>
              <a:rPr lang="en-US" sz="2400" dirty="0"/>
              <a:t>COLLEGE             : Prince Shri Venkateshwara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3484189547"/>
              </p:ext>
            </p:extLst>
          </p:nvPr>
        </p:nvGraphicFramePr>
        <p:xfrm>
          <a:off x="838199" y="1295400"/>
          <a:ext cx="6763871" cy="4781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9705C0-9C81-5B6C-6347-510398590346}"/>
              </a:ext>
            </a:extLst>
          </p:cNvPr>
          <p:cNvSpPr txBox="1"/>
          <p:nvPr/>
        </p:nvSpPr>
        <p:spPr>
          <a:xfrm>
            <a:off x="1008530" y="1608781"/>
            <a:ext cx="7884458"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a:t>
            </a:r>
            <a:r>
              <a:rPr lang="en-US" dirty="0"/>
              <a:t>: Start by structuring your data in a well - organized table, including essential fields such as employee ID, Name , Gender, Department, Project ID , Performance Metrics and Ratings .</a:t>
            </a:r>
          </a:p>
          <a:p>
            <a:endParaRPr lang="en-US" dirty="0"/>
          </a:p>
          <a:p>
            <a:r>
              <a:rPr lang="en-US" dirty="0"/>
              <a:t>•</a:t>
            </a:r>
            <a:r>
              <a:rPr lang="en-US" b="1" dirty="0"/>
              <a:t>Summary Table</a:t>
            </a:r>
            <a:r>
              <a:rPr lang="en-US" dirty="0"/>
              <a:t>:  Develop summary tables to aggregate data by projects and departments.</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6B03B80F-CA64-530F-8C15-945B4601C899}"/>
              </a:ext>
            </a:extLst>
          </p:cNvPr>
          <p:cNvSpPr txBox="1"/>
          <p:nvPr/>
        </p:nvSpPr>
        <p:spPr>
          <a:xfrm>
            <a:off x="1169894" y="1990582"/>
            <a:ext cx="743622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1375FC1-E817-ACDF-8158-783F5E31BBCA}"/>
              </a:ext>
            </a:extLst>
          </p:cNvPr>
          <p:cNvSpPr txBox="1"/>
          <p:nvPr/>
        </p:nvSpPr>
        <p:spPr>
          <a:xfrm>
            <a:off x="3477186" y="22232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 </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 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17</cp:revision>
  <dcterms:created xsi:type="dcterms:W3CDTF">2024-03-29T15:07:22Z</dcterms:created>
  <dcterms:modified xsi:type="dcterms:W3CDTF">2024-08-29T17:42:37Z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