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7" r:id="rId12"/>
    <p:sldId id="268" r:id="rId13"/>
    <p:sldId id="262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elmadafri/the-wildfire-datase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gnesh1725/week3_assignment_edunet_internship.git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26560" y="2765612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Forest Fire Detection Using Deep Learning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21251E-47DC-4C48-9D1B-539EF1F561A9}"/>
              </a:ext>
            </a:extLst>
          </p:cNvPr>
          <p:cNvSpPr txBox="1"/>
          <p:nvPr/>
        </p:nvSpPr>
        <p:spPr>
          <a:xfrm>
            <a:off x="5873750" y="4657192"/>
            <a:ext cx="51147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B. Vigneshkumaran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STU672108051a62d1730217989</a:t>
            </a: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40FAD-FB45-46DB-81F4-E726E887B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17" y="1582041"/>
            <a:ext cx="10034766" cy="1735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1C70FD-F7BE-45E8-AA71-5D38EF38E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617" y="3457518"/>
            <a:ext cx="4792980" cy="31720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B122FC-B2CF-4D5D-BFE4-8217CCE4F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403" y="3446088"/>
            <a:ext cx="4792980" cy="317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40FAD-FB45-46DB-81F4-E726E887B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17" y="1906622"/>
            <a:ext cx="10034766" cy="379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2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F201E2-40E4-4294-877F-B321E8E45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57" y="1982389"/>
            <a:ext cx="10034886" cy="317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1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AE4F2-FB85-4771-9607-F6C24347CC2D}"/>
              </a:ext>
            </a:extLst>
          </p:cNvPr>
          <p:cNvSpPr txBox="1"/>
          <p:nvPr/>
        </p:nvSpPr>
        <p:spPr>
          <a:xfrm>
            <a:off x="788893" y="1864659"/>
            <a:ext cx="103273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b="1" dirty="0"/>
              <a:t>CNN-based</a:t>
            </a:r>
            <a:r>
              <a:rPr lang="en-US" sz="1800" dirty="0"/>
              <a:t> model presents a promising approach for early detection of forest fires using image classification.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Model trained for </a:t>
            </a:r>
            <a:r>
              <a:rPr lang="en-US" sz="1800" b="1" dirty="0"/>
              <a:t>12 epochs</a:t>
            </a:r>
            <a:r>
              <a:rPr lang="en-US" sz="1800" dirty="0"/>
              <a:t> with an achieved accuracy of approximately 80%.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Efficient preprocessing and architecture enable reasonable performance even on basic hardware.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Integration with pre-trained models like </a:t>
            </a:r>
            <a:r>
              <a:rPr lang="en-US" sz="1800" b="1" dirty="0"/>
              <a:t>VGG16</a:t>
            </a:r>
            <a:r>
              <a:rPr lang="en-US" sz="1800" dirty="0"/>
              <a:t>, </a:t>
            </a:r>
            <a:r>
              <a:rPr lang="en-US" sz="1800" b="1" dirty="0"/>
              <a:t>MobileNetV2</a:t>
            </a:r>
            <a:r>
              <a:rPr lang="en-US" sz="1800" dirty="0"/>
              <a:t> for transfer learning and improved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sz="1800" dirty="0"/>
              <a:t>Deployment in </a:t>
            </a:r>
            <a:r>
              <a:rPr lang="en-US" sz="1800" b="1" dirty="0"/>
              <a:t>UAVs</a:t>
            </a:r>
            <a:r>
              <a:rPr lang="en-US" sz="1800" dirty="0"/>
              <a:t> (drones) or edge devices for live forest surveillance.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5D6134-D846-4003-98C8-292A5F5A6D9E}"/>
              </a:ext>
            </a:extLst>
          </p:cNvPr>
          <p:cNvSpPr txBox="1"/>
          <p:nvPr/>
        </p:nvSpPr>
        <p:spPr>
          <a:xfrm>
            <a:off x="788894" y="1685365"/>
            <a:ext cx="64187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Understand the application of </a:t>
            </a:r>
            <a:r>
              <a:rPr lang="en-US" sz="1800" b="1" dirty="0"/>
              <a:t>Convolutional Neural Networks</a:t>
            </a:r>
            <a:r>
              <a:rPr lang="en-US" sz="1800" dirty="0"/>
              <a:t> (CNN) in forest fire detection.</a:t>
            </a:r>
          </a:p>
          <a:p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Learn the functionality and role of </a:t>
            </a:r>
            <a:r>
              <a:rPr lang="en-US" sz="1800" b="1" dirty="0"/>
              <a:t>Conv2D</a:t>
            </a:r>
            <a:r>
              <a:rPr lang="en-US" sz="1800" dirty="0"/>
              <a:t> layers in image classification.</a:t>
            </a:r>
          </a:p>
          <a:p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Develop and train a CNN model to classify images into two categories: </a:t>
            </a:r>
            <a:r>
              <a:rPr lang="en-US" sz="1800" b="1" dirty="0"/>
              <a:t>fire</a:t>
            </a:r>
            <a:r>
              <a:rPr lang="en-US" sz="1800" dirty="0"/>
              <a:t> and </a:t>
            </a:r>
            <a:r>
              <a:rPr lang="en-US" sz="1800" b="1" dirty="0"/>
              <a:t>no fire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Evaluate model performance based on accuracy and other relevant metrics.</a:t>
            </a:r>
          </a:p>
          <a:p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Gain insights into building end-to-end AI </a:t>
            </a:r>
            <a:r>
              <a:rPr lang="en-US" sz="1800" b="1" dirty="0"/>
              <a:t>pipelines</a:t>
            </a:r>
            <a:r>
              <a:rPr lang="en-US" sz="1800" dirty="0"/>
              <a:t> for image-based classification problems.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6E1033-3BE6-43F0-83CE-FDAFA2F100AF}"/>
              </a:ext>
            </a:extLst>
          </p:cNvPr>
          <p:cNvSpPr txBox="1"/>
          <p:nvPr/>
        </p:nvSpPr>
        <p:spPr>
          <a:xfrm>
            <a:off x="788893" y="1705652"/>
            <a:ext cx="109860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Programming Language: </a:t>
            </a:r>
            <a:r>
              <a:rPr lang="en-US" sz="1800" dirty="0"/>
              <a:t>Python – selected for its versatility in AI development.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Frameworks: </a:t>
            </a:r>
            <a:r>
              <a:rPr lang="en-US" sz="1800" dirty="0"/>
              <a:t>TensorFlow and </a:t>
            </a:r>
            <a:r>
              <a:rPr lang="en-US" sz="1800" dirty="0" err="1"/>
              <a:t>Keras</a:t>
            </a:r>
            <a:r>
              <a:rPr lang="en-US" sz="1800" dirty="0"/>
              <a:t> – for building and training deep learning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Model Architecture: </a:t>
            </a:r>
            <a:r>
              <a:rPr lang="en-US" sz="1800" dirty="0"/>
              <a:t>CNN – efficient for pattern recognition in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Development Environment: </a:t>
            </a:r>
            <a:r>
              <a:rPr lang="en-US" sz="1800" dirty="0"/>
              <a:t>Google </a:t>
            </a:r>
            <a:r>
              <a:rPr lang="en-US" sz="1800" dirty="0" err="1"/>
              <a:t>Colab</a:t>
            </a:r>
            <a:r>
              <a:rPr lang="en-US" sz="1800" dirty="0"/>
              <a:t> – offers GPU T4 acceleration and seamless coding in the cloud.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Dataset Source: </a:t>
            </a:r>
            <a:r>
              <a:rPr lang="en-US" sz="1800" dirty="0"/>
              <a:t>Kaggle – contains image datasets labeled for fire and no fire conditions. </a:t>
            </a:r>
          </a:p>
          <a:p>
            <a:r>
              <a:rPr lang="en-US" sz="1800" dirty="0"/>
              <a:t>     ( Link: </a:t>
            </a:r>
            <a:r>
              <a:rPr lang="en-US" sz="1800" dirty="0">
                <a:hlinkClick r:id="rId2"/>
              </a:rPr>
              <a:t>https://www.kaggle.com/datasets/elmadafri/the-wildfire-dataset</a:t>
            </a:r>
            <a:r>
              <a:rPr lang="en-US" sz="1800" dirty="0"/>
              <a:t>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Supporting Libraries: </a:t>
            </a:r>
            <a:r>
              <a:rPr lang="en-US" sz="1800" dirty="0"/>
              <a:t>NumPy and Pandas for data manipulation, Matplotlib and Seaborn for data visualization and model performance graphs.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2AFE83-C1FC-41B9-9D2A-F12CC804F448}"/>
              </a:ext>
            </a:extLst>
          </p:cNvPr>
          <p:cNvSpPr txBox="1"/>
          <p:nvPr/>
        </p:nvSpPr>
        <p:spPr>
          <a:xfrm>
            <a:off x="806823" y="1736323"/>
            <a:ext cx="108557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Data Collection: </a:t>
            </a:r>
            <a:r>
              <a:rPr lang="en-US" sz="1800" dirty="0"/>
              <a:t>Images sourced from </a:t>
            </a:r>
            <a:r>
              <a:rPr lang="en-US" sz="1800" dirty="0" err="1"/>
              <a:t>kaggle</a:t>
            </a:r>
            <a:r>
              <a:rPr lang="en-US" sz="1800" dirty="0"/>
              <a:t> publicly available datasets, ensuring a diverse range of fire conditions.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Data Preprocessing: </a:t>
            </a:r>
            <a:r>
              <a:rPr lang="en-US" sz="1800" dirty="0"/>
              <a:t>All images standardized to a common size and pixel format to ensure consistency in input.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Model Design: </a:t>
            </a:r>
            <a:r>
              <a:rPr lang="en-US" sz="1800" dirty="0"/>
              <a:t>Three</a:t>
            </a:r>
            <a:r>
              <a:rPr lang="en-US" sz="1800" b="1" dirty="0"/>
              <a:t> Conv2D layers </a:t>
            </a:r>
            <a:r>
              <a:rPr lang="en-US" sz="1800" dirty="0"/>
              <a:t>extract hierarchical image features, followed by fully connected layers for classification.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Training Process: </a:t>
            </a:r>
            <a:r>
              <a:rPr lang="en-US" sz="1800" dirty="0"/>
              <a:t>Optimized using a suitable loss function and optimizer, with accuracy monitored per epoch. The model is trained using </a:t>
            </a:r>
            <a:r>
              <a:rPr lang="en-US" sz="1800" b="1" dirty="0"/>
              <a:t>Google </a:t>
            </a:r>
            <a:r>
              <a:rPr lang="en-US" sz="1800" b="1" dirty="0" err="1"/>
              <a:t>Colab</a:t>
            </a:r>
            <a:r>
              <a:rPr lang="en-US" sz="1800" dirty="0"/>
              <a:t>, leveraging GPUs for faster computation.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Evaluation: </a:t>
            </a:r>
            <a:r>
              <a:rPr lang="en-US" sz="1800" dirty="0"/>
              <a:t>Performance validated on test data with confusion matrix and accuracy metrics.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Output: </a:t>
            </a:r>
            <a:r>
              <a:rPr lang="en-US" sz="1800" dirty="0"/>
              <a:t>Finally got the output, that predicts the fire accurately about 80% approx.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34153B-64B9-48D8-90D7-6E029828D4FA}"/>
              </a:ext>
            </a:extLst>
          </p:cNvPr>
          <p:cNvSpPr txBox="1"/>
          <p:nvPr/>
        </p:nvSpPr>
        <p:spPr>
          <a:xfrm>
            <a:off x="788893" y="1864659"/>
            <a:ext cx="101480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Forests are crucial for the environment and human life, but Forest fires cause severe ecological and economic damage each year, often spreading undetected in their early stages.</a:t>
            </a:r>
          </a:p>
          <a:p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Manual monitoring systems are limited by human response time, visibility and accessibility in remote locations.</a:t>
            </a:r>
          </a:p>
          <a:p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This project uses deep learning with Convolutional Neural Networks to detect fires in real time from images. Early detection allows faster response, reducing harm to forests, wildlife, and nearby communities.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AA956-2D5F-4DB9-91E0-877A109E2C5F}"/>
              </a:ext>
            </a:extLst>
          </p:cNvPr>
          <p:cNvSpPr txBox="1"/>
          <p:nvPr/>
        </p:nvSpPr>
        <p:spPr>
          <a:xfrm>
            <a:off x="788894" y="1676399"/>
            <a:ext cx="92695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 custom </a:t>
            </a:r>
            <a:r>
              <a:rPr lang="en-US" sz="1800" b="1" dirty="0"/>
              <a:t>CNN-based</a:t>
            </a:r>
            <a:r>
              <a:rPr lang="en-US" sz="1800" dirty="0"/>
              <a:t> model is developed to automatically detect the presence of fire in image data.</a:t>
            </a:r>
          </a:p>
          <a:p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The system classifies images into two categories: fire and no fire.</a:t>
            </a:r>
          </a:p>
          <a:p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Designed for real-time deployment in </a:t>
            </a:r>
            <a:r>
              <a:rPr lang="en-US" sz="1800" b="1" dirty="0"/>
              <a:t>forest surveillance systems </a:t>
            </a:r>
            <a:r>
              <a:rPr lang="en-US" sz="1800" dirty="0"/>
              <a:t>or drone </a:t>
            </a:r>
            <a:r>
              <a:rPr lang="en-US" sz="1800" b="1" dirty="0"/>
              <a:t>feeds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Adaptable across different forest types and climates using additional training.</a:t>
            </a:r>
          </a:p>
          <a:p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Can be integrated with </a:t>
            </a:r>
            <a:r>
              <a:rPr lang="en-US" sz="1800" b="1" dirty="0"/>
              <a:t>early-warning</a:t>
            </a:r>
            <a:r>
              <a:rPr lang="en-US" sz="1800" dirty="0"/>
              <a:t> systems to alert authorities instantly.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Supports potential expansion into multi-modal systems using </a:t>
            </a:r>
            <a:r>
              <a:rPr lang="en-US" sz="1800" b="1" dirty="0"/>
              <a:t>thermal</a:t>
            </a:r>
            <a:r>
              <a:rPr lang="en-US" sz="1800" dirty="0"/>
              <a:t> or </a:t>
            </a:r>
            <a:r>
              <a:rPr lang="en-US" sz="1800" b="1" dirty="0"/>
              <a:t>infrared inputs</a:t>
            </a:r>
            <a:r>
              <a:rPr lang="en-US" sz="18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GitHub Link: </a:t>
            </a:r>
            <a:r>
              <a:rPr lang="en-US" sz="1800" dirty="0">
                <a:hlinkClick r:id="rId2"/>
              </a:rPr>
              <a:t>https://github.com/Vignesh1725/week3_assignment_edunet_internship.git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40FAD-FB45-46DB-81F4-E726E887B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71" y="1754599"/>
            <a:ext cx="10034766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66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40FAD-FB45-46DB-81F4-E726E887B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70" y="1792980"/>
            <a:ext cx="10094259" cy="453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40FAD-FB45-46DB-81F4-E726E887B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70" y="1755479"/>
            <a:ext cx="10094259" cy="38474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419C84-2B77-4141-B89A-AC2163580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70" y="5602941"/>
            <a:ext cx="10094259" cy="68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20464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157</TotalTime>
  <Words>606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Vigneshkumaran</cp:lastModifiedBy>
  <cp:revision>22</cp:revision>
  <dcterms:created xsi:type="dcterms:W3CDTF">2024-12-31T09:40:01Z</dcterms:created>
  <dcterms:modified xsi:type="dcterms:W3CDTF">2025-05-17T13:56:29Z</dcterms:modified>
</cp:coreProperties>
</file>