
<file path=[Content_Types].xml><?xml version="1.0" encoding="utf-8"?>
<Types xmlns="http://schemas.openxmlformats.org/package/2006/content-types">
  <Default Extension="png" ContentType="image/png"/>
  <Default Extension="svg" ContentType="image/svg+xml"/>
  <Default Extension="glb" ContentType="model/gltf.binary"/>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9D435C-17A3-44E0-BE60-EEB99ED90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E48C269-4AAE-4E1A-BD69-C6797153FBE9}">
      <dgm:prSet phldrT="[Text]"/>
      <dgm:spPr/>
      <dgm:t>
        <a:bodyPr/>
        <a:lstStyle/>
        <a:p>
          <a:r>
            <a:rPr lang="en-IN" b="1" i="0" dirty="0"/>
            <a:t>Data Collection and Preparation</a:t>
          </a:r>
          <a:endParaRPr lang="en-IN" dirty="0"/>
        </a:p>
      </dgm:t>
    </dgm:pt>
    <dgm:pt modelId="{BF9F1051-ACF8-4906-A262-D5619D23EE26}" type="parTrans" cxnId="{C3B4F94B-CCDF-4909-965F-30053A6A98E7}">
      <dgm:prSet/>
      <dgm:spPr/>
      <dgm:t>
        <a:bodyPr/>
        <a:lstStyle/>
        <a:p>
          <a:endParaRPr lang="en-IN"/>
        </a:p>
      </dgm:t>
    </dgm:pt>
    <dgm:pt modelId="{54F1C8A9-A7E9-497C-B07D-C9D9A6DA8652}" type="sibTrans" cxnId="{C3B4F94B-CCDF-4909-965F-30053A6A98E7}">
      <dgm:prSet/>
      <dgm:spPr/>
      <dgm:t>
        <a:bodyPr/>
        <a:lstStyle/>
        <a:p>
          <a:endParaRPr lang="en-IN"/>
        </a:p>
      </dgm:t>
    </dgm:pt>
    <dgm:pt modelId="{B780B576-E4AE-4CDE-9D5D-9CB7EF1082C1}">
      <dgm:prSet phldrT="[Text]"/>
      <dgm:spPr/>
      <dgm:t>
        <a:bodyPr/>
        <a:lstStyle/>
        <a:p>
          <a:r>
            <a:rPr lang="en-IN" b="1" i="0" dirty="0"/>
            <a:t>Feature Extraction</a:t>
          </a:r>
          <a:endParaRPr lang="en-IN" dirty="0"/>
        </a:p>
      </dgm:t>
    </dgm:pt>
    <dgm:pt modelId="{4351B07C-FE23-4062-8201-53E82C8E0532}" type="parTrans" cxnId="{35E6886F-8FAC-4BCF-ACBE-3A44CBD9A363}">
      <dgm:prSet/>
      <dgm:spPr/>
      <dgm:t>
        <a:bodyPr/>
        <a:lstStyle/>
        <a:p>
          <a:endParaRPr lang="en-IN"/>
        </a:p>
      </dgm:t>
    </dgm:pt>
    <dgm:pt modelId="{8259748B-4A26-4E46-8F5D-0780452ACFF2}" type="sibTrans" cxnId="{35E6886F-8FAC-4BCF-ACBE-3A44CBD9A363}">
      <dgm:prSet/>
      <dgm:spPr/>
      <dgm:t>
        <a:bodyPr/>
        <a:lstStyle/>
        <a:p>
          <a:endParaRPr lang="en-IN"/>
        </a:p>
      </dgm:t>
    </dgm:pt>
    <dgm:pt modelId="{06F019FE-581C-4B2C-9852-F2B9BBC51D70}">
      <dgm:prSet phldrT="[Text]"/>
      <dgm:spPr/>
      <dgm:t>
        <a:bodyPr/>
        <a:lstStyle/>
        <a:p>
          <a:r>
            <a:rPr lang="en-IN" b="1" i="0" dirty="0"/>
            <a:t>Model Selection</a:t>
          </a:r>
          <a:endParaRPr lang="en-IN" dirty="0"/>
        </a:p>
      </dgm:t>
    </dgm:pt>
    <dgm:pt modelId="{0CDA9EC0-4834-4A3C-BC54-DDCFDB56A9AD}" type="parTrans" cxnId="{92FEFB26-86DD-404D-A747-876C97020B6F}">
      <dgm:prSet/>
      <dgm:spPr/>
      <dgm:t>
        <a:bodyPr/>
        <a:lstStyle/>
        <a:p>
          <a:endParaRPr lang="en-IN"/>
        </a:p>
      </dgm:t>
    </dgm:pt>
    <dgm:pt modelId="{2D50A62F-3DA4-48AA-9C95-7F9FA49FB16F}" type="sibTrans" cxnId="{92FEFB26-86DD-404D-A747-876C97020B6F}">
      <dgm:prSet/>
      <dgm:spPr/>
      <dgm:t>
        <a:bodyPr/>
        <a:lstStyle/>
        <a:p>
          <a:endParaRPr lang="en-IN"/>
        </a:p>
      </dgm:t>
    </dgm:pt>
    <dgm:pt modelId="{51BED4B7-6452-4E28-819D-C992AE998C6D}" type="pres">
      <dgm:prSet presAssocID="{F29D435C-17A3-44E0-BE60-EEB99ED90F04}" presName="linear" presStyleCnt="0">
        <dgm:presLayoutVars>
          <dgm:dir/>
          <dgm:animLvl val="lvl"/>
          <dgm:resizeHandles val="exact"/>
        </dgm:presLayoutVars>
      </dgm:prSet>
      <dgm:spPr/>
    </dgm:pt>
    <dgm:pt modelId="{C6C58530-986B-4DF7-92C1-EBCB0314954F}" type="pres">
      <dgm:prSet presAssocID="{2E48C269-4AAE-4E1A-BD69-C6797153FBE9}" presName="parentLin" presStyleCnt="0"/>
      <dgm:spPr/>
    </dgm:pt>
    <dgm:pt modelId="{4B302708-DF7B-48D2-99A7-B5A0713B5E3C}" type="pres">
      <dgm:prSet presAssocID="{2E48C269-4AAE-4E1A-BD69-C6797153FBE9}" presName="parentLeftMargin" presStyleLbl="node1" presStyleIdx="0" presStyleCnt="3"/>
      <dgm:spPr/>
    </dgm:pt>
    <dgm:pt modelId="{F0AD21FD-50DB-4D4E-8C03-B1F796607323}" type="pres">
      <dgm:prSet presAssocID="{2E48C269-4AAE-4E1A-BD69-C6797153FBE9}" presName="parentText" presStyleLbl="node1" presStyleIdx="0" presStyleCnt="3">
        <dgm:presLayoutVars>
          <dgm:chMax val="0"/>
          <dgm:bulletEnabled val="1"/>
        </dgm:presLayoutVars>
      </dgm:prSet>
      <dgm:spPr/>
    </dgm:pt>
    <dgm:pt modelId="{2ED3F19E-8C7A-4D24-97E9-8F2A24CECE7D}" type="pres">
      <dgm:prSet presAssocID="{2E48C269-4AAE-4E1A-BD69-C6797153FBE9}" presName="negativeSpace" presStyleCnt="0"/>
      <dgm:spPr/>
    </dgm:pt>
    <dgm:pt modelId="{DC27E862-3B72-43FF-AE11-0C9037A276D7}" type="pres">
      <dgm:prSet presAssocID="{2E48C269-4AAE-4E1A-BD69-C6797153FBE9}" presName="childText" presStyleLbl="conFgAcc1" presStyleIdx="0" presStyleCnt="3">
        <dgm:presLayoutVars>
          <dgm:bulletEnabled val="1"/>
        </dgm:presLayoutVars>
      </dgm:prSet>
      <dgm:spPr/>
    </dgm:pt>
    <dgm:pt modelId="{54F27585-079E-41B3-92FC-0B4ABD2175AF}" type="pres">
      <dgm:prSet presAssocID="{54F1C8A9-A7E9-497C-B07D-C9D9A6DA8652}" presName="spaceBetweenRectangles" presStyleCnt="0"/>
      <dgm:spPr/>
    </dgm:pt>
    <dgm:pt modelId="{F7790590-AEC0-4835-89A6-4A82C03DDFB4}" type="pres">
      <dgm:prSet presAssocID="{B780B576-E4AE-4CDE-9D5D-9CB7EF1082C1}" presName="parentLin" presStyleCnt="0"/>
      <dgm:spPr/>
    </dgm:pt>
    <dgm:pt modelId="{D0BE06C3-5AC1-4D29-9C87-81A6C8FFC5A4}" type="pres">
      <dgm:prSet presAssocID="{B780B576-E4AE-4CDE-9D5D-9CB7EF1082C1}" presName="parentLeftMargin" presStyleLbl="node1" presStyleIdx="0" presStyleCnt="3"/>
      <dgm:spPr/>
    </dgm:pt>
    <dgm:pt modelId="{C8B56BD8-C67E-497B-AE32-3F8361A22C68}" type="pres">
      <dgm:prSet presAssocID="{B780B576-E4AE-4CDE-9D5D-9CB7EF1082C1}" presName="parentText" presStyleLbl="node1" presStyleIdx="1" presStyleCnt="3">
        <dgm:presLayoutVars>
          <dgm:chMax val="0"/>
          <dgm:bulletEnabled val="1"/>
        </dgm:presLayoutVars>
      </dgm:prSet>
      <dgm:spPr/>
    </dgm:pt>
    <dgm:pt modelId="{B7B2F2D7-1DD1-4EF5-800A-407A29D3ABED}" type="pres">
      <dgm:prSet presAssocID="{B780B576-E4AE-4CDE-9D5D-9CB7EF1082C1}" presName="negativeSpace" presStyleCnt="0"/>
      <dgm:spPr/>
    </dgm:pt>
    <dgm:pt modelId="{08AF448E-7E22-49CC-AF8F-CA20491ABA2E}" type="pres">
      <dgm:prSet presAssocID="{B780B576-E4AE-4CDE-9D5D-9CB7EF1082C1}" presName="childText" presStyleLbl="conFgAcc1" presStyleIdx="1" presStyleCnt="3">
        <dgm:presLayoutVars>
          <dgm:bulletEnabled val="1"/>
        </dgm:presLayoutVars>
      </dgm:prSet>
      <dgm:spPr/>
    </dgm:pt>
    <dgm:pt modelId="{D7CF6459-DCE4-4E4B-8B97-4ACD379C246E}" type="pres">
      <dgm:prSet presAssocID="{8259748B-4A26-4E46-8F5D-0780452ACFF2}" presName="spaceBetweenRectangles" presStyleCnt="0"/>
      <dgm:spPr/>
    </dgm:pt>
    <dgm:pt modelId="{97C7E036-4D86-4740-A52D-9CC60262B630}" type="pres">
      <dgm:prSet presAssocID="{06F019FE-581C-4B2C-9852-F2B9BBC51D70}" presName="parentLin" presStyleCnt="0"/>
      <dgm:spPr/>
    </dgm:pt>
    <dgm:pt modelId="{682C84C1-A1D5-47D2-BAE5-E93B519619EA}" type="pres">
      <dgm:prSet presAssocID="{06F019FE-581C-4B2C-9852-F2B9BBC51D70}" presName="parentLeftMargin" presStyleLbl="node1" presStyleIdx="1" presStyleCnt="3"/>
      <dgm:spPr/>
    </dgm:pt>
    <dgm:pt modelId="{C452A924-91D8-4149-82EB-C0DA56690DAD}" type="pres">
      <dgm:prSet presAssocID="{06F019FE-581C-4B2C-9852-F2B9BBC51D70}" presName="parentText" presStyleLbl="node1" presStyleIdx="2" presStyleCnt="3">
        <dgm:presLayoutVars>
          <dgm:chMax val="0"/>
          <dgm:bulletEnabled val="1"/>
        </dgm:presLayoutVars>
      </dgm:prSet>
      <dgm:spPr/>
    </dgm:pt>
    <dgm:pt modelId="{BDA88711-4ACA-4F3E-83F3-72A17DB4D9B6}" type="pres">
      <dgm:prSet presAssocID="{06F019FE-581C-4B2C-9852-F2B9BBC51D70}" presName="negativeSpace" presStyleCnt="0"/>
      <dgm:spPr/>
    </dgm:pt>
    <dgm:pt modelId="{4A0C00DD-0579-4FE4-827E-9619A9D9469E}" type="pres">
      <dgm:prSet presAssocID="{06F019FE-581C-4B2C-9852-F2B9BBC51D70}" presName="childText" presStyleLbl="conFgAcc1" presStyleIdx="2" presStyleCnt="3">
        <dgm:presLayoutVars>
          <dgm:bulletEnabled val="1"/>
        </dgm:presLayoutVars>
      </dgm:prSet>
      <dgm:spPr/>
    </dgm:pt>
  </dgm:ptLst>
  <dgm:cxnLst>
    <dgm:cxn modelId="{0D342717-AADA-4B2D-9B70-86A8DEAA8A85}" type="presOf" srcId="{B780B576-E4AE-4CDE-9D5D-9CB7EF1082C1}" destId="{C8B56BD8-C67E-497B-AE32-3F8361A22C68}" srcOrd="1" destOrd="0" presId="urn:microsoft.com/office/officeart/2005/8/layout/list1"/>
    <dgm:cxn modelId="{92FEFB26-86DD-404D-A747-876C97020B6F}" srcId="{F29D435C-17A3-44E0-BE60-EEB99ED90F04}" destId="{06F019FE-581C-4B2C-9852-F2B9BBC51D70}" srcOrd="2" destOrd="0" parTransId="{0CDA9EC0-4834-4A3C-BC54-DDCFDB56A9AD}" sibTransId="{2D50A62F-3DA4-48AA-9C95-7F9FA49FB16F}"/>
    <dgm:cxn modelId="{B0475D32-94C3-4E8B-8D22-CDB45F3B5628}" type="presOf" srcId="{2E48C269-4AAE-4E1A-BD69-C6797153FBE9}" destId="{4B302708-DF7B-48D2-99A7-B5A0713B5E3C}" srcOrd="0" destOrd="0" presId="urn:microsoft.com/office/officeart/2005/8/layout/list1"/>
    <dgm:cxn modelId="{25A6D15F-C175-45F1-88D5-0FB12CC4A028}" type="presOf" srcId="{2E48C269-4AAE-4E1A-BD69-C6797153FBE9}" destId="{F0AD21FD-50DB-4D4E-8C03-B1F796607323}" srcOrd="1" destOrd="0" presId="urn:microsoft.com/office/officeart/2005/8/layout/list1"/>
    <dgm:cxn modelId="{C3B4F94B-CCDF-4909-965F-30053A6A98E7}" srcId="{F29D435C-17A3-44E0-BE60-EEB99ED90F04}" destId="{2E48C269-4AAE-4E1A-BD69-C6797153FBE9}" srcOrd="0" destOrd="0" parTransId="{BF9F1051-ACF8-4906-A262-D5619D23EE26}" sibTransId="{54F1C8A9-A7E9-497C-B07D-C9D9A6DA8652}"/>
    <dgm:cxn modelId="{35E6886F-8FAC-4BCF-ACBE-3A44CBD9A363}" srcId="{F29D435C-17A3-44E0-BE60-EEB99ED90F04}" destId="{B780B576-E4AE-4CDE-9D5D-9CB7EF1082C1}" srcOrd="1" destOrd="0" parTransId="{4351B07C-FE23-4062-8201-53E82C8E0532}" sibTransId="{8259748B-4A26-4E46-8F5D-0780452ACFF2}"/>
    <dgm:cxn modelId="{B91BE17F-4C5A-48BE-A2FB-B856DD2A8B22}" type="presOf" srcId="{B780B576-E4AE-4CDE-9D5D-9CB7EF1082C1}" destId="{D0BE06C3-5AC1-4D29-9C87-81A6C8FFC5A4}" srcOrd="0" destOrd="0" presId="urn:microsoft.com/office/officeart/2005/8/layout/list1"/>
    <dgm:cxn modelId="{951675B7-36D2-4004-BD29-BA60CD90420C}" type="presOf" srcId="{06F019FE-581C-4B2C-9852-F2B9BBC51D70}" destId="{C452A924-91D8-4149-82EB-C0DA56690DAD}" srcOrd="1" destOrd="0" presId="urn:microsoft.com/office/officeart/2005/8/layout/list1"/>
    <dgm:cxn modelId="{2A93D5C9-5CC8-4228-AA95-F424D9777949}" type="presOf" srcId="{F29D435C-17A3-44E0-BE60-EEB99ED90F04}" destId="{51BED4B7-6452-4E28-819D-C992AE998C6D}" srcOrd="0" destOrd="0" presId="urn:microsoft.com/office/officeart/2005/8/layout/list1"/>
    <dgm:cxn modelId="{990B70E1-97DA-41DA-917F-A26019F4C927}" type="presOf" srcId="{06F019FE-581C-4B2C-9852-F2B9BBC51D70}" destId="{682C84C1-A1D5-47D2-BAE5-E93B519619EA}" srcOrd="0" destOrd="0" presId="urn:microsoft.com/office/officeart/2005/8/layout/list1"/>
    <dgm:cxn modelId="{21237CF9-98EA-4E29-9F40-B03F5536ABE1}" type="presParOf" srcId="{51BED4B7-6452-4E28-819D-C992AE998C6D}" destId="{C6C58530-986B-4DF7-92C1-EBCB0314954F}" srcOrd="0" destOrd="0" presId="urn:microsoft.com/office/officeart/2005/8/layout/list1"/>
    <dgm:cxn modelId="{49952662-5515-49BB-B08B-DB3B3E9C428F}" type="presParOf" srcId="{C6C58530-986B-4DF7-92C1-EBCB0314954F}" destId="{4B302708-DF7B-48D2-99A7-B5A0713B5E3C}" srcOrd="0" destOrd="0" presId="urn:microsoft.com/office/officeart/2005/8/layout/list1"/>
    <dgm:cxn modelId="{ABE9CB4E-15EF-43F1-8BF2-0933E510E374}" type="presParOf" srcId="{C6C58530-986B-4DF7-92C1-EBCB0314954F}" destId="{F0AD21FD-50DB-4D4E-8C03-B1F796607323}" srcOrd="1" destOrd="0" presId="urn:microsoft.com/office/officeart/2005/8/layout/list1"/>
    <dgm:cxn modelId="{18B492D8-7A10-4F89-A742-674277042FAC}" type="presParOf" srcId="{51BED4B7-6452-4E28-819D-C992AE998C6D}" destId="{2ED3F19E-8C7A-4D24-97E9-8F2A24CECE7D}" srcOrd="1" destOrd="0" presId="urn:microsoft.com/office/officeart/2005/8/layout/list1"/>
    <dgm:cxn modelId="{6A051611-6168-4B49-B80A-473E6E05A09E}" type="presParOf" srcId="{51BED4B7-6452-4E28-819D-C992AE998C6D}" destId="{DC27E862-3B72-43FF-AE11-0C9037A276D7}" srcOrd="2" destOrd="0" presId="urn:microsoft.com/office/officeart/2005/8/layout/list1"/>
    <dgm:cxn modelId="{35A4C790-4E9C-436C-AF1C-8770460127D9}" type="presParOf" srcId="{51BED4B7-6452-4E28-819D-C992AE998C6D}" destId="{54F27585-079E-41B3-92FC-0B4ABD2175AF}" srcOrd="3" destOrd="0" presId="urn:microsoft.com/office/officeart/2005/8/layout/list1"/>
    <dgm:cxn modelId="{5F024B40-DBC2-4097-82C7-4FB6C7F3B830}" type="presParOf" srcId="{51BED4B7-6452-4E28-819D-C992AE998C6D}" destId="{F7790590-AEC0-4835-89A6-4A82C03DDFB4}" srcOrd="4" destOrd="0" presId="urn:microsoft.com/office/officeart/2005/8/layout/list1"/>
    <dgm:cxn modelId="{8E2DFBD3-712A-4E3D-9BF2-AC2303CFD369}" type="presParOf" srcId="{F7790590-AEC0-4835-89A6-4A82C03DDFB4}" destId="{D0BE06C3-5AC1-4D29-9C87-81A6C8FFC5A4}" srcOrd="0" destOrd="0" presId="urn:microsoft.com/office/officeart/2005/8/layout/list1"/>
    <dgm:cxn modelId="{3533AE23-C360-4BAC-BDF0-F1D6C6A25F55}" type="presParOf" srcId="{F7790590-AEC0-4835-89A6-4A82C03DDFB4}" destId="{C8B56BD8-C67E-497B-AE32-3F8361A22C68}" srcOrd="1" destOrd="0" presId="urn:microsoft.com/office/officeart/2005/8/layout/list1"/>
    <dgm:cxn modelId="{361D312C-1A58-4E18-B75E-6C1BE6FECC6A}" type="presParOf" srcId="{51BED4B7-6452-4E28-819D-C992AE998C6D}" destId="{B7B2F2D7-1DD1-4EF5-800A-407A29D3ABED}" srcOrd="5" destOrd="0" presId="urn:microsoft.com/office/officeart/2005/8/layout/list1"/>
    <dgm:cxn modelId="{19A773C2-DBEC-4675-B303-F41F4F131B06}" type="presParOf" srcId="{51BED4B7-6452-4E28-819D-C992AE998C6D}" destId="{08AF448E-7E22-49CC-AF8F-CA20491ABA2E}" srcOrd="6" destOrd="0" presId="urn:microsoft.com/office/officeart/2005/8/layout/list1"/>
    <dgm:cxn modelId="{3CD8C09C-9403-4C51-8182-934137AF839B}" type="presParOf" srcId="{51BED4B7-6452-4E28-819D-C992AE998C6D}" destId="{D7CF6459-DCE4-4E4B-8B97-4ACD379C246E}" srcOrd="7" destOrd="0" presId="urn:microsoft.com/office/officeart/2005/8/layout/list1"/>
    <dgm:cxn modelId="{0EE90ED0-BC03-4A1A-AD23-4096F24D4AC3}" type="presParOf" srcId="{51BED4B7-6452-4E28-819D-C992AE998C6D}" destId="{97C7E036-4D86-4740-A52D-9CC60262B630}" srcOrd="8" destOrd="0" presId="urn:microsoft.com/office/officeart/2005/8/layout/list1"/>
    <dgm:cxn modelId="{686EC03E-0888-4E46-ADB8-1B56DB1B4321}" type="presParOf" srcId="{97C7E036-4D86-4740-A52D-9CC60262B630}" destId="{682C84C1-A1D5-47D2-BAE5-E93B519619EA}" srcOrd="0" destOrd="0" presId="urn:microsoft.com/office/officeart/2005/8/layout/list1"/>
    <dgm:cxn modelId="{D258E9A6-3308-48DD-823D-F1D6D3741AC2}" type="presParOf" srcId="{97C7E036-4D86-4740-A52D-9CC60262B630}" destId="{C452A924-91D8-4149-82EB-C0DA56690DAD}" srcOrd="1" destOrd="0" presId="urn:microsoft.com/office/officeart/2005/8/layout/list1"/>
    <dgm:cxn modelId="{97C3C730-5CC7-419D-9091-C57272B2ED80}" type="presParOf" srcId="{51BED4B7-6452-4E28-819D-C992AE998C6D}" destId="{BDA88711-4ACA-4F3E-83F3-72A17DB4D9B6}" srcOrd="9" destOrd="0" presId="urn:microsoft.com/office/officeart/2005/8/layout/list1"/>
    <dgm:cxn modelId="{B3ECFEDE-6B0E-4F7E-8EB5-79E6B6017E74}" type="presParOf" srcId="{51BED4B7-6452-4E28-819D-C992AE998C6D}" destId="{4A0C00DD-0579-4FE4-827E-9619A9D9469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9D435C-17A3-44E0-BE60-EEB99ED90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E48C269-4AAE-4E1A-BD69-C6797153FBE9}">
      <dgm:prSet phldrT="[Text]"/>
      <dgm:spPr/>
      <dgm:t>
        <a:bodyPr/>
        <a:lstStyle/>
        <a:p>
          <a:r>
            <a:rPr lang="en-IN" b="1" i="0" dirty="0"/>
            <a:t>Model Training</a:t>
          </a:r>
          <a:endParaRPr lang="en-IN" dirty="0"/>
        </a:p>
      </dgm:t>
    </dgm:pt>
    <dgm:pt modelId="{BF9F1051-ACF8-4906-A262-D5619D23EE26}" type="parTrans" cxnId="{C3B4F94B-CCDF-4909-965F-30053A6A98E7}">
      <dgm:prSet/>
      <dgm:spPr/>
      <dgm:t>
        <a:bodyPr/>
        <a:lstStyle/>
        <a:p>
          <a:endParaRPr lang="en-IN"/>
        </a:p>
      </dgm:t>
    </dgm:pt>
    <dgm:pt modelId="{54F1C8A9-A7E9-497C-B07D-C9D9A6DA8652}" type="sibTrans" cxnId="{C3B4F94B-CCDF-4909-965F-30053A6A98E7}">
      <dgm:prSet/>
      <dgm:spPr/>
      <dgm:t>
        <a:bodyPr/>
        <a:lstStyle/>
        <a:p>
          <a:endParaRPr lang="en-IN"/>
        </a:p>
      </dgm:t>
    </dgm:pt>
    <dgm:pt modelId="{06F019FE-581C-4B2C-9852-F2B9BBC51D70}">
      <dgm:prSet phldrT="[Text]"/>
      <dgm:spPr/>
      <dgm:t>
        <a:bodyPr/>
        <a:lstStyle/>
        <a:p>
          <a:r>
            <a:rPr lang="en-IN" b="1" i="0" dirty="0"/>
            <a:t>Ensemble Methods</a:t>
          </a:r>
          <a:endParaRPr lang="en-IN" dirty="0"/>
        </a:p>
      </dgm:t>
    </dgm:pt>
    <dgm:pt modelId="{0CDA9EC0-4834-4A3C-BC54-DDCFDB56A9AD}" type="parTrans" cxnId="{92FEFB26-86DD-404D-A747-876C97020B6F}">
      <dgm:prSet/>
      <dgm:spPr/>
      <dgm:t>
        <a:bodyPr/>
        <a:lstStyle/>
        <a:p>
          <a:endParaRPr lang="en-IN"/>
        </a:p>
      </dgm:t>
    </dgm:pt>
    <dgm:pt modelId="{2D50A62F-3DA4-48AA-9C95-7F9FA49FB16F}" type="sibTrans" cxnId="{92FEFB26-86DD-404D-A747-876C97020B6F}">
      <dgm:prSet/>
      <dgm:spPr/>
      <dgm:t>
        <a:bodyPr/>
        <a:lstStyle/>
        <a:p>
          <a:endParaRPr lang="en-IN"/>
        </a:p>
      </dgm:t>
    </dgm:pt>
    <dgm:pt modelId="{B780B576-E4AE-4CDE-9D5D-9CB7EF1082C1}">
      <dgm:prSet phldrT="[Text]"/>
      <dgm:spPr/>
      <dgm:t>
        <a:bodyPr/>
        <a:lstStyle/>
        <a:p>
          <a:r>
            <a:rPr lang="en-IN" b="1" i="0" dirty="0"/>
            <a:t>Feature Engineering and Selection</a:t>
          </a:r>
          <a:endParaRPr lang="en-IN" dirty="0"/>
        </a:p>
      </dgm:t>
    </dgm:pt>
    <dgm:pt modelId="{8259748B-4A26-4E46-8F5D-0780452ACFF2}" type="sibTrans" cxnId="{35E6886F-8FAC-4BCF-ACBE-3A44CBD9A363}">
      <dgm:prSet/>
      <dgm:spPr/>
      <dgm:t>
        <a:bodyPr/>
        <a:lstStyle/>
        <a:p>
          <a:endParaRPr lang="en-IN"/>
        </a:p>
      </dgm:t>
    </dgm:pt>
    <dgm:pt modelId="{4351B07C-FE23-4062-8201-53E82C8E0532}" type="parTrans" cxnId="{35E6886F-8FAC-4BCF-ACBE-3A44CBD9A363}">
      <dgm:prSet/>
      <dgm:spPr/>
      <dgm:t>
        <a:bodyPr/>
        <a:lstStyle/>
        <a:p>
          <a:endParaRPr lang="en-IN"/>
        </a:p>
      </dgm:t>
    </dgm:pt>
    <dgm:pt modelId="{51BED4B7-6452-4E28-819D-C992AE998C6D}" type="pres">
      <dgm:prSet presAssocID="{F29D435C-17A3-44E0-BE60-EEB99ED90F04}" presName="linear" presStyleCnt="0">
        <dgm:presLayoutVars>
          <dgm:dir/>
          <dgm:animLvl val="lvl"/>
          <dgm:resizeHandles val="exact"/>
        </dgm:presLayoutVars>
      </dgm:prSet>
      <dgm:spPr/>
    </dgm:pt>
    <dgm:pt modelId="{C6C58530-986B-4DF7-92C1-EBCB0314954F}" type="pres">
      <dgm:prSet presAssocID="{2E48C269-4AAE-4E1A-BD69-C6797153FBE9}" presName="parentLin" presStyleCnt="0"/>
      <dgm:spPr/>
    </dgm:pt>
    <dgm:pt modelId="{4B302708-DF7B-48D2-99A7-B5A0713B5E3C}" type="pres">
      <dgm:prSet presAssocID="{2E48C269-4AAE-4E1A-BD69-C6797153FBE9}" presName="parentLeftMargin" presStyleLbl="node1" presStyleIdx="0" presStyleCnt="3"/>
      <dgm:spPr/>
    </dgm:pt>
    <dgm:pt modelId="{F0AD21FD-50DB-4D4E-8C03-B1F796607323}" type="pres">
      <dgm:prSet presAssocID="{2E48C269-4AAE-4E1A-BD69-C6797153FBE9}" presName="parentText" presStyleLbl="node1" presStyleIdx="0" presStyleCnt="3">
        <dgm:presLayoutVars>
          <dgm:chMax val="0"/>
          <dgm:bulletEnabled val="1"/>
        </dgm:presLayoutVars>
      </dgm:prSet>
      <dgm:spPr/>
    </dgm:pt>
    <dgm:pt modelId="{2ED3F19E-8C7A-4D24-97E9-8F2A24CECE7D}" type="pres">
      <dgm:prSet presAssocID="{2E48C269-4AAE-4E1A-BD69-C6797153FBE9}" presName="negativeSpace" presStyleCnt="0"/>
      <dgm:spPr/>
    </dgm:pt>
    <dgm:pt modelId="{DC27E862-3B72-43FF-AE11-0C9037A276D7}" type="pres">
      <dgm:prSet presAssocID="{2E48C269-4AAE-4E1A-BD69-C6797153FBE9}" presName="childText" presStyleLbl="conFgAcc1" presStyleIdx="0" presStyleCnt="3">
        <dgm:presLayoutVars>
          <dgm:bulletEnabled val="1"/>
        </dgm:presLayoutVars>
      </dgm:prSet>
      <dgm:spPr/>
    </dgm:pt>
    <dgm:pt modelId="{54F27585-079E-41B3-92FC-0B4ABD2175AF}" type="pres">
      <dgm:prSet presAssocID="{54F1C8A9-A7E9-497C-B07D-C9D9A6DA8652}" presName="spaceBetweenRectangles" presStyleCnt="0"/>
      <dgm:spPr/>
    </dgm:pt>
    <dgm:pt modelId="{F7790590-AEC0-4835-89A6-4A82C03DDFB4}" type="pres">
      <dgm:prSet presAssocID="{B780B576-E4AE-4CDE-9D5D-9CB7EF1082C1}" presName="parentLin" presStyleCnt="0"/>
      <dgm:spPr/>
    </dgm:pt>
    <dgm:pt modelId="{D0BE06C3-5AC1-4D29-9C87-81A6C8FFC5A4}" type="pres">
      <dgm:prSet presAssocID="{B780B576-E4AE-4CDE-9D5D-9CB7EF1082C1}" presName="parentLeftMargin" presStyleLbl="node1" presStyleIdx="0" presStyleCnt="3"/>
      <dgm:spPr/>
    </dgm:pt>
    <dgm:pt modelId="{C8B56BD8-C67E-497B-AE32-3F8361A22C68}" type="pres">
      <dgm:prSet presAssocID="{B780B576-E4AE-4CDE-9D5D-9CB7EF1082C1}" presName="parentText" presStyleLbl="node1" presStyleIdx="1" presStyleCnt="3">
        <dgm:presLayoutVars>
          <dgm:chMax val="0"/>
          <dgm:bulletEnabled val="1"/>
        </dgm:presLayoutVars>
      </dgm:prSet>
      <dgm:spPr/>
    </dgm:pt>
    <dgm:pt modelId="{B7B2F2D7-1DD1-4EF5-800A-407A29D3ABED}" type="pres">
      <dgm:prSet presAssocID="{B780B576-E4AE-4CDE-9D5D-9CB7EF1082C1}" presName="negativeSpace" presStyleCnt="0"/>
      <dgm:spPr/>
    </dgm:pt>
    <dgm:pt modelId="{08AF448E-7E22-49CC-AF8F-CA20491ABA2E}" type="pres">
      <dgm:prSet presAssocID="{B780B576-E4AE-4CDE-9D5D-9CB7EF1082C1}" presName="childText" presStyleLbl="conFgAcc1" presStyleIdx="1" presStyleCnt="3">
        <dgm:presLayoutVars>
          <dgm:bulletEnabled val="1"/>
        </dgm:presLayoutVars>
      </dgm:prSet>
      <dgm:spPr/>
    </dgm:pt>
    <dgm:pt modelId="{D7CF6459-DCE4-4E4B-8B97-4ACD379C246E}" type="pres">
      <dgm:prSet presAssocID="{8259748B-4A26-4E46-8F5D-0780452ACFF2}" presName="spaceBetweenRectangles" presStyleCnt="0"/>
      <dgm:spPr/>
    </dgm:pt>
    <dgm:pt modelId="{97C7E036-4D86-4740-A52D-9CC60262B630}" type="pres">
      <dgm:prSet presAssocID="{06F019FE-581C-4B2C-9852-F2B9BBC51D70}" presName="parentLin" presStyleCnt="0"/>
      <dgm:spPr/>
    </dgm:pt>
    <dgm:pt modelId="{682C84C1-A1D5-47D2-BAE5-E93B519619EA}" type="pres">
      <dgm:prSet presAssocID="{06F019FE-581C-4B2C-9852-F2B9BBC51D70}" presName="parentLeftMargin" presStyleLbl="node1" presStyleIdx="1" presStyleCnt="3"/>
      <dgm:spPr/>
    </dgm:pt>
    <dgm:pt modelId="{C452A924-91D8-4149-82EB-C0DA56690DAD}" type="pres">
      <dgm:prSet presAssocID="{06F019FE-581C-4B2C-9852-F2B9BBC51D70}" presName="parentText" presStyleLbl="node1" presStyleIdx="2" presStyleCnt="3">
        <dgm:presLayoutVars>
          <dgm:chMax val="0"/>
          <dgm:bulletEnabled val="1"/>
        </dgm:presLayoutVars>
      </dgm:prSet>
      <dgm:spPr/>
    </dgm:pt>
    <dgm:pt modelId="{BDA88711-4ACA-4F3E-83F3-72A17DB4D9B6}" type="pres">
      <dgm:prSet presAssocID="{06F019FE-581C-4B2C-9852-F2B9BBC51D70}" presName="negativeSpace" presStyleCnt="0"/>
      <dgm:spPr/>
    </dgm:pt>
    <dgm:pt modelId="{4A0C00DD-0579-4FE4-827E-9619A9D9469E}" type="pres">
      <dgm:prSet presAssocID="{06F019FE-581C-4B2C-9852-F2B9BBC51D70}" presName="childText" presStyleLbl="conFgAcc1" presStyleIdx="2" presStyleCnt="3">
        <dgm:presLayoutVars>
          <dgm:bulletEnabled val="1"/>
        </dgm:presLayoutVars>
      </dgm:prSet>
      <dgm:spPr/>
    </dgm:pt>
  </dgm:ptLst>
  <dgm:cxnLst>
    <dgm:cxn modelId="{0D342717-AADA-4B2D-9B70-86A8DEAA8A85}" type="presOf" srcId="{B780B576-E4AE-4CDE-9D5D-9CB7EF1082C1}" destId="{C8B56BD8-C67E-497B-AE32-3F8361A22C68}" srcOrd="1" destOrd="0" presId="urn:microsoft.com/office/officeart/2005/8/layout/list1"/>
    <dgm:cxn modelId="{92FEFB26-86DD-404D-A747-876C97020B6F}" srcId="{F29D435C-17A3-44E0-BE60-EEB99ED90F04}" destId="{06F019FE-581C-4B2C-9852-F2B9BBC51D70}" srcOrd="2" destOrd="0" parTransId="{0CDA9EC0-4834-4A3C-BC54-DDCFDB56A9AD}" sibTransId="{2D50A62F-3DA4-48AA-9C95-7F9FA49FB16F}"/>
    <dgm:cxn modelId="{B0475D32-94C3-4E8B-8D22-CDB45F3B5628}" type="presOf" srcId="{2E48C269-4AAE-4E1A-BD69-C6797153FBE9}" destId="{4B302708-DF7B-48D2-99A7-B5A0713B5E3C}" srcOrd="0" destOrd="0" presId="urn:microsoft.com/office/officeart/2005/8/layout/list1"/>
    <dgm:cxn modelId="{25A6D15F-C175-45F1-88D5-0FB12CC4A028}" type="presOf" srcId="{2E48C269-4AAE-4E1A-BD69-C6797153FBE9}" destId="{F0AD21FD-50DB-4D4E-8C03-B1F796607323}" srcOrd="1" destOrd="0" presId="urn:microsoft.com/office/officeart/2005/8/layout/list1"/>
    <dgm:cxn modelId="{C3B4F94B-CCDF-4909-965F-30053A6A98E7}" srcId="{F29D435C-17A3-44E0-BE60-EEB99ED90F04}" destId="{2E48C269-4AAE-4E1A-BD69-C6797153FBE9}" srcOrd="0" destOrd="0" parTransId="{BF9F1051-ACF8-4906-A262-D5619D23EE26}" sibTransId="{54F1C8A9-A7E9-497C-B07D-C9D9A6DA8652}"/>
    <dgm:cxn modelId="{35E6886F-8FAC-4BCF-ACBE-3A44CBD9A363}" srcId="{F29D435C-17A3-44E0-BE60-EEB99ED90F04}" destId="{B780B576-E4AE-4CDE-9D5D-9CB7EF1082C1}" srcOrd="1" destOrd="0" parTransId="{4351B07C-FE23-4062-8201-53E82C8E0532}" sibTransId="{8259748B-4A26-4E46-8F5D-0780452ACFF2}"/>
    <dgm:cxn modelId="{B91BE17F-4C5A-48BE-A2FB-B856DD2A8B22}" type="presOf" srcId="{B780B576-E4AE-4CDE-9D5D-9CB7EF1082C1}" destId="{D0BE06C3-5AC1-4D29-9C87-81A6C8FFC5A4}" srcOrd="0" destOrd="0" presId="urn:microsoft.com/office/officeart/2005/8/layout/list1"/>
    <dgm:cxn modelId="{951675B7-36D2-4004-BD29-BA60CD90420C}" type="presOf" srcId="{06F019FE-581C-4B2C-9852-F2B9BBC51D70}" destId="{C452A924-91D8-4149-82EB-C0DA56690DAD}" srcOrd="1" destOrd="0" presId="urn:microsoft.com/office/officeart/2005/8/layout/list1"/>
    <dgm:cxn modelId="{2A93D5C9-5CC8-4228-AA95-F424D9777949}" type="presOf" srcId="{F29D435C-17A3-44E0-BE60-EEB99ED90F04}" destId="{51BED4B7-6452-4E28-819D-C992AE998C6D}" srcOrd="0" destOrd="0" presId="urn:microsoft.com/office/officeart/2005/8/layout/list1"/>
    <dgm:cxn modelId="{990B70E1-97DA-41DA-917F-A26019F4C927}" type="presOf" srcId="{06F019FE-581C-4B2C-9852-F2B9BBC51D70}" destId="{682C84C1-A1D5-47D2-BAE5-E93B519619EA}" srcOrd="0" destOrd="0" presId="urn:microsoft.com/office/officeart/2005/8/layout/list1"/>
    <dgm:cxn modelId="{21237CF9-98EA-4E29-9F40-B03F5536ABE1}" type="presParOf" srcId="{51BED4B7-6452-4E28-819D-C992AE998C6D}" destId="{C6C58530-986B-4DF7-92C1-EBCB0314954F}" srcOrd="0" destOrd="0" presId="urn:microsoft.com/office/officeart/2005/8/layout/list1"/>
    <dgm:cxn modelId="{49952662-5515-49BB-B08B-DB3B3E9C428F}" type="presParOf" srcId="{C6C58530-986B-4DF7-92C1-EBCB0314954F}" destId="{4B302708-DF7B-48D2-99A7-B5A0713B5E3C}" srcOrd="0" destOrd="0" presId="urn:microsoft.com/office/officeart/2005/8/layout/list1"/>
    <dgm:cxn modelId="{ABE9CB4E-15EF-43F1-8BF2-0933E510E374}" type="presParOf" srcId="{C6C58530-986B-4DF7-92C1-EBCB0314954F}" destId="{F0AD21FD-50DB-4D4E-8C03-B1F796607323}" srcOrd="1" destOrd="0" presId="urn:microsoft.com/office/officeart/2005/8/layout/list1"/>
    <dgm:cxn modelId="{18B492D8-7A10-4F89-A742-674277042FAC}" type="presParOf" srcId="{51BED4B7-6452-4E28-819D-C992AE998C6D}" destId="{2ED3F19E-8C7A-4D24-97E9-8F2A24CECE7D}" srcOrd="1" destOrd="0" presId="urn:microsoft.com/office/officeart/2005/8/layout/list1"/>
    <dgm:cxn modelId="{6A051611-6168-4B49-B80A-473E6E05A09E}" type="presParOf" srcId="{51BED4B7-6452-4E28-819D-C992AE998C6D}" destId="{DC27E862-3B72-43FF-AE11-0C9037A276D7}" srcOrd="2" destOrd="0" presId="urn:microsoft.com/office/officeart/2005/8/layout/list1"/>
    <dgm:cxn modelId="{35A4C790-4E9C-436C-AF1C-8770460127D9}" type="presParOf" srcId="{51BED4B7-6452-4E28-819D-C992AE998C6D}" destId="{54F27585-079E-41B3-92FC-0B4ABD2175AF}" srcOrd="3" destOrd="0" presId="urn:microsoft.com/office/officeart/2005/8/layout/list1"/>
    <dgm:cxn modelId="{5F024B40-DBC2-4097-82C7-4FB6C7F3B830}" type="presParOf" srcId="{51BED4B7-6452-4E28-819D-C992AE998C6D}" destId="{F7790590-AEC0-4835-89A6-4A82C03DDFB4}" srcOrd="4" destOrd="0" presId="urn:microsoft.com/office/officeart/2005/8/layout/list1"/>
    <dgm:cxn modelId="{8E2DFBD3-712A-4E3D-9BF2-AC2303CFD369}" type="presParOf" srcId="{F7790590-AEC0-4835-89A6-4A82C03DDFB4}" destId="{D0BE06C3-5AC1-4D29-9C87-81A6C8FFC5A4}" srcOrd="0" destOrd="0" presId="urn:microsoft.com/office/officeart/2005/8/layout/list1"/>
    <dgm:cxn modelId="{3533AE23-C360-4BAC-BDF0-F1D6C6A25F55}" type="presParOf" srcId="{F7790590-AEC0-4835-89A6-4A82C03DDFB4}" destId="{C8B56BD8-C67E-497B-AE32-3F8361A22C68}" srcOrd="1" destOrd="0" presId="urn:microsoft.com/office/officeart/2005/8/layout/list1"/>
    <dgm:cxn modelId="{361D312C-1A58-4E18-B75E-6C1BE6FECC6A}" type="presParOf" srcId="{51BED4B7-6452-4E28-819D-C992AE998C6D}" destId="{B7B2F2D7-1DD1-4EF5-800A-407A29D3ABED}" srcOrd="5" destOrd="0" presId="urn:microsoft.com/office/officeart/2005/8/layout/list1"/>
    <dgm:cxn modelId="{19A773C2-DBEC-4675-B303-F41F4F131B06}" type="presParOf" srcId="{51BED4B7-6452-4E28-819D-C992AE998C6D}" destId="{08AF448E-7E22-49CC-AF8F-CA20491ABA2E}" srcOrd="6" destOrd="0" presId="urn:microsoft.com/office/officeart/2005/8/layout/list1"/>
    <dgm:cxn modelId="{3CD8C09C-9403-4C51-8182-934137AF839B}" type="presParOf" srcId="{51BED4B7-6452-4E28-819D-C992AE998C6D}" destId="{D7CF6459-DCE4-4E4B-8B97-4ACD379C246E}" srcOrd="7" destOrd="0" presId="urn:microsoft.com/office/officeart/2005/8/layout/list1"/>
    <dgm:cxn modelId="{0EE90ED0-BC03-4A1A-AD23-4096F24D4AC3}" type="presParOf" srcId="{51BED4B7-6452-4E28-819D-C992AE998C6D}" destId="{97C7E036-4D86-4740-A52D-9CC60262B630}" srcOrd="8" destOrd="0" presId="urn:microsoft.com/office/officeart/2005/8/layout/list1"/>
    <dgm:cxn modelId="{686EC03E-0888-4E46-ADB8-1B56DB1B4321}" type="presParOf" srcId="{97C7E036-4D86-4740-A52D-9CC60262B630}" destId="{682C84C1-A1D5-47D2-BAE5-E93B519619EA}" srcOrd="0" destOrd="0" presId="urn:microsoft.com/office/officeart/2005/8/layout/list1"/>
    <dgm:cxn modelId="{D258E9A6-3308-48DD-823D-F1D6D3741AC2}" type="presParOf" srcId="{97C7E036-4D86-4740-A52D-9CC60262B630}" destId="{C452A924-91D8-4149-82EB-C0DA56690DAD}" srcOrd="1" destOrd="0" presId="urn:microsoft.com/office/officeart/2005/8/layout/list1"/>
    <dgm:cxn modelId="{97C3C730-5CC7-419D-9091-C57272B2ED80}" type="presParOf" srcId="{51BED4B7-6452-4E28-819D-C992AE998C6D}" destId="{BDA88711-4ACA-4F3E-83F3-72A17DB4D9B6}" srcOrd="9" destOrd="0" presId="urn:microsoft.com/office/officeart/2005/8/layout/list1"/>
    <dgm:cxn modelId="{B3ECFEDE-6B0E-4F7E-8EB5-79E6B6017E74}" type="presParOf" srcId="{51BED4B7-6452-4E28-819D-C992AE998C6D}" destId="{4A0C00DD-0579-4FE4-827E-9619A9D9469E}"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9D435C-17A3-44E0-BE60-EEB99ED90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E48C269-4AAE-4E1A-BD69-C6797153FBE9}">
      <dgm:prSet phldrT="[Text]"/>
      <dgm:spPr/>
      <dgm:t>
        <a:bodyPr/>
        <a:lstStyle/>
        <a:p>
          <a:r>
            <a:rPr lang="en-IN" b="1" i="0" dirty="0"/>
            <a:t>Handling Imbalanced Data</a:t>
          </a:r>
          <a:endParaRPr lang="en-IN" dirty="0"/>
        </a:p>
      </dgm:t>
    </dgm:pt>
    <dgm:pt modelId="{BF9F1051-ACF8-4906-A262-D5619D23EE26}" type="parTrans" cxnId="{C3B4F94B-CCDF-4909-965F-30053A6A98E7}">
      <dgm:prSet/>
      <dgm:spPr/>
      <dgm:t>
        <a:bodyPr/>
        <a:lstStyle/>
        <a:p>
          <a:endParaRPr lang="en-IN"/>
        </a:p>
      </dgm:t>
    </dgm:pt>
    <dgm:pt modelId="{54F1C8A9-A7E9-497C-B07D-C9D9A6DA8652}" type="sibTrans" cxnId="{C3B4F94B-CCDF-4909-965F-30053A6A98E7}">
      <dgm:prSet/>
      <dgm:spPr/>
      <dgm:t>
        <a:bodyPr/>
        <a:lstStyle/>
        <a:p>
          <a:endParaRPr lang="en-IN"/>
        </a:p>
      </dgm:t>
    </dgm:pt>
    <dgm:pt modelId="{06F019FE-581C-4B2C-9852-F2B9BBC51D70}">
      <dgm:prSet phldrT="[Text]"/>
      <dgm:spPr/>
      <dgm:t>
        <a:bodyPr/>
        <a:lstStyle/>
        <a:p>
          <a:r>
            <a:rPr lang="en-IN" b="1" i="0" dirty="0"/>
            <a:t>Evaluation Metrics</a:t>
          </a:r>
          <a:endParaRPr lang="en-IN" dirty="0"/>
        </a:p>
      </dgm:t>
    </dgm:pt>
    <dgm:pt modelId="{0CDA9EC0-4834-4A3C-BC54-DDCFDB56A9AD}" type="parTrans" cxnId="{92FEFB26-86DD-404D-A747-876C97020B6F}">
      <dgm:prSet/>
      <dgm:spPr/>
      <dgm:t>
        <a:bodyPr/>
        <a:lstStyle/>
        <a:p>
          <a:endParaRPr lang="en-IN"/>
        </a:p>
      </dgm:t>
    </dgm:pt>
    <dgm:pt modelId="{2D50A62F-3DA4-48AA-9C95-7F9FA49FB16F}" type="sibTrans" cxnId="{92FEFB26-86DD-404D-A747-876C97020B6F}">
      <dgm:prSet/>
      <dgm:spPr/>
      <dgm:t>
        <a:bodyPr/>
        <a:lstStyle/>
        <a:p>
          <a:endParaRPr lang="en-IN"/>
        </a:p>
      </dgm:t>
    </dgm:pt>
    <dgm:pt modelId="{B780B576-E4AE-4CDE-9D5D-9CB7EF1082C1}">
      <dgm:prSet phldrT="[Text]"/>
      <dgm:spPr/>
      <dgm:t>
        <a:bodyPr/>
        <a:lstStyle/>
        <a:p>
          <a:r>
            <a:rPr lang="en-IN" b="1" i="0" dirty="0"/>
            <a:t>Regularization and Fine-Tuning</a:t>
          </a:r>
          <a:endParaRPr lang="en-IN" dirty="0"/>
        </a:p>
      </dgm:t>
    </dgm:pt>
    <dgm:pt modelId="{8259748B-4A26-4E46-8F5D-0780452ACFF2}" type="sibTrans" cxnId="{35E6886F-8FAC-4BCF-ACBE-3A44CBD9A363}">
      <dgm:prSet/>
      <dgm:spPr/>
      <dgm:t>
        <a:bodyPr/>
        <a:lstStyle/>
        <a:p>
          <a:endParaRPr lang="en-IN"/>
        </a:p>
      </dgm:t>
    </dgm:pt>
    <dgm:pt modelId="{4351B07C-FE23-4062-8201-53E82C8E0532}" type="parTrans" cxnId="{35E6886F-8FAC-4BCF-ACBE-3A44CBD9A363}">
      <dgm:prSet/>
      <dgm:spPr/>
      <dgm:t>
        <a:bodyPr/>
        <a:lstStyle/>
        <a:p>
          <a:endParaRPr lang="en-IN"/>
        </a:p>
      </dgm:t>
    </dgm:pt>
    <dgm:pt modelId="{51BED4B7-6452-4E28-819D-C992AE998C6D}" type="pres">
      <dgm:prSet presAssocID="{F29D435C-17A3-44E0-BE60-EEB99ED90F04}" presName="linear" presStyleCnt="0">
        <dgm:presLayoutVars>
          <dgm:dir/>
          <dgm:animLvl val="lvl"/>
          <dgm:resizeHandles val="exact"/>
        </dgm:presLayoutVars>
      </dgm:prSet>
      <dgm:spPr/>
    </dgm:pt>
    <dgm:pt modelId="{C6C58530-986B-4DF7-92C1-EBCB0314954F}" type="pres">
      <dgm:prSet presAssocID="{2E48C269-4AAE-4E1A-BD69-C6797153FBE9}" presName="parentLin" presStyleCnt="0"/>
      <dgm:spPr/>
    </dgm:pt>
    <dgm:pt modelId="{4B302708-DF7B-48D2-99A7-B5A0713B5E3C}" type="pres">
      <dgm:prSet presAssocID="{2E48C269-4AAE-4E1A-BD69-C6797153FBE9}" presName="parentLeftMargin" presStyleLbl="node1" presStyleIdx="0" presStyleCnt="3"/>
      <dgm:spPr/>
    </dgm:pt>
    <dgm:pt modelId="{F0AD21FD-50DB-4D4E-8C03-B1F796607323}" type="pres">
      <dgm:prSet presAssocID="{2E48C269-4AAE-4E1A-BD69-C6797153FBE9}" presName="parentText" presStyleLbl="node1" presStyleIdx="0" presStyleCnt="3">
        <dgm:presLayoutVars>
          <dgm:chMax val="0"/>
          <dgm:bulletEnabled val="1"/>
        </dgm:presLayoutVars>
      </dgm:prSet>
      <dgm:spPr/>
    </dgm:pt>
    <dgm:pt modelId="{2ED3F19E-8C7A-4D24-97E9-8F2A24CECE7D}" type="pres">
      <dgm:prSet presAssocID="{2E48C269-4AAE-4E1A-BD69-C6797153FBE9}" presName="negativeSpace" presStyleCnt="0"/>
      <dgm:spPr/>
    </dgm:pt>
    <dgm:pt modelId="{DC27E862-3B72-43FF-AE11-0C9037A276D7}" type="pres">
      <dgm:prSet presAssocID="{2E48C269-4AAE-4E1A-BD69-C6797153FBE9}" presName="childText" presStyleLbl="conFgAcc1" presStyleIdx="0" presStyleCnt="3">
        <dgm:presLayoutVars>
          <dgm:bulletEnabled val="1"/>
        </dgm:presLayoutVars>
      </dgm:prSet>
      <dgm:spPr/>
    </dgm:pt>
    <dgm:pt modelId="{54F27585-079E-41B3-92FC-0B4ABD2175AF}" type="pres">
      <dgm:prSet presAssocID="{54F1C8A9-A7E9-497C-B07D-C9D9A6DA8652}" presName="spaceBetweenRectangles" presStyleCnt="0"/>
      <dgm:spPr/>
    </dgm:pt>
    <dgm:pt modelId="{F7790590-AEC0-4835-89A6-4A82C03DDFB4}" type="pres">
      <dgm:prSet presAssocID="{B780B576-E4AE-4CDE-9D5D-9CB7EF1082C1}" presName="parentLin" presStyleCnt="0"/>
      <dgm:spPr/>
    </dgm:pt>
    <dgm:pt modelId="{D0BE06C3-5AC1-4D29-9C87-81A6C8FFC5A4}" type="pres">
      <dgm:prSet presAssocID="{B780B576-E4AE-4CDE-9D5D-9CB7EF1082C1}" presName="parentLeftMargin" presStyleLbl="node1" presStyleIdx="0" presStyleCnt="3"/>
      <dgm:spPr/>
    </dgm:pt>
    <dgm:pt modelId="{C8B56BD8-C67E-497B-AE32-3F8361A22C68}" type="pres">
      <dgm:prSet presAssocID="{B780B576-E4AE-4CDE-9D5D-9CB7EF1082C1}" presName="parentText" presStyleLbl="node1" presStyleIdx="1" presStyleCnt="3">
        <dgm:presLayoutVars>
          <dgm:chMax val="0"/>
          <dgm:bulletEnabled val="1"/>
        </dgm:presLayoutVars>
      </dgm:prSet>
      <dgm:spPr/>
    </dgm:pt>
    <dgm:pt modelId="{B7B2F2D7-1DD1-4EF5-800A-407A29D3ABED}" type="pres">
      <dgm:prSet presAssocID="{B780B576-E4AE-4CDE-9D5D-9CB7EF1082C1}" presName="negativeSpace" presStyleCnt="0"/>
      <dgm:spPr/>
    </dgm:pt>
    <dgm:pt modelId="{08AF448E-7E22-49CC-AF8F-CA20491ABA2E}" type="pres">
      <dgm:prSet presAssocID="{B780B576-E4AE-4CDE-9D5D-9CB7EF1082C1}" presName="childText" presStyleLbl="conFgAcc1" presStyleIdx="1" presStyleCnt="3">
        <dgm:presLayoutVars>
          <dgm:bulletEnabled val="1"/>
        </dgm:presLayoutVars>
      </dgm:prSet>
      <dgm:spPr/>
    </dgm:pt>
    <dgm:pt modelId="{D7CF6459-DCE4-4E4B-8B97-4ACD379C246E}" type="pres">
      <dgm:prSet presAssocID="{8259748B-4A26-4E46-8F5D-0780452ACFF2}" presName="spaceBetweenRectangles" presStyleCnt="0"/>
      <dgm:spPr/>
    </dgm:pt>
    <dgm:pt modelId="{97C7E036-4D86-4740-A52D-9CC60262B630}" type="pres">
      <dgm:prSet presAssocID="{06F019FE-581C-4B2C-9852-F2B9BBC51D70}" presName="parentLin" presStyleCnt="0"/>
      <dgm:spPr/>
    </dgm:pt>
    <dgm:pt modelId="{682C84C1-A1D5-47D2-BAE5-E93B519619EA}" type="pres">
      <dgm:prSet presAssocID="{06F019FE-581C-4B2C-9852-F2B9BBC51D70}" presName="parentLeftMargin" presStyleLbl="node1" presStyleIdx="1" presStyleCnt="3"/>
      <dgm:spPr/>
    </dgm:pt>
    <dgm:pt modelId="{C452A924-91D8-4149-82EB-C0DA56690DAD}" type="pres">
      <dgm:prSet presAssocID="{06F019FE-581C-4B2C-9852-F2B9BBC51D70}" presName="parentText" presStyleLbl="node1" presStyleIdx="2" presStyleCnt="3">
        <dgm:presLayoutVars>
          <dgm:chMax val="0"/>
          <dgm:bulletEnabled val="1"/>
        </dgm:presLayoutVars>
      </dgm:prSet>
      <dgm:spPr/>
    </dgm:pt>
    <dgm:pt modelId="{BDA88711-4ACA-4F3E-83F3-72A17DB4D9B6}" type="pres">
      <dgm:prSet presAssocID="{06F019FE-581C-4B2C-9852-F2B9BBC51D70}" presName="negativeSpace" presStyleCnt="0"/>
      <dgm:spPr/>
    </dgm:pt>
    <dgm:pt modelId="{4A0C00DD-0579-4FE4-827E-9619A9D9469E}" type="pres">
      <dgm:prSet presAssocID="{06F019FE-581C-4B2C-9852-F2B9BBC51D70}" presName="childText" presStyleLbl="conFgAcc1" presStyleIdx="2" presStyleCnt="3">
        <dgm:presLayoutVars>
          <dgm:bulletEnabled val="1"/>
        </dgm:presLayoutVars>
      </dgm:prSet>
      <dgm:spPr/>
    </dgm:pt>
  </dgm:ptLst>
  <dgm:cxnLst>
    <dgm:cxn modelId="{0D342717-AADA-4B2D-9B70-86A8DEAA8A85}" type="presOf" srcId="{B780B576-E4AE-4CDE-9D5D-9CB7EF1082C1}" destId="{C8B56BD8-C67E-497B-AE32-3F8361A22C68}" srcOrd="1" destOrd="0" presId="urn:microsoft.com/office/officeart/2005/8/layout/list1"/>
    <dgm:cxn modelId="{92FEFB26-86DD-404D-A747-876C97020B6F}" srcId="{F29D435C-17A3-44E0-BE60-EEB99ED90F04}" destId="{06F019FE-581C-4B2C-9852-F2B9BBC51D70}" srcOrd="2" destOrd="0" parTransId="{0CDA9EC0-4834-4A3C-BC54-DDCFDB56A9AD}" sibTransId="{2D50A62F-3DA4-48AA-9C95-7F9FA49FB16F}"/>
    <dgm:cxn modelId="{B0475D32-94C3-4E8B-8D22-CDB45F3B5628}" type="presOf" srcId="{2E48C269-4AAE-4E1A-BD69-C6797153FBE9}" destId="{4B302708-DF7B-48D2-99A7-B5A0713B5E3C}" srcOrd="0" destOrd="0" presId="urn:microsoft.com/office/officeart/2005/8/layout/list1"/>
    <dgm:cxn modelId="{25A6D15F-C175-45F1-88D5-0FB12CC4A028}" type="presOf" srcId="{2E48C269-4AAE-4E1A-BD69-C6797153FBE9}" destId="{F0AD21FD-50DB-4D4E-8C03-B1F796607323}" srcOrd="1" destOrd="0" presId="urn:microsoft.com/office/officeart/2005/8/layout/list1"/>
    <dgm:cxn modelId="{C3B4F94B-CCDF-4909-965F-30053A6A98E7}" srcId="{F29D435C-17A3-44E0-BE60-EEB99ED90F04}" destId="{2E48C269-4AAE-4E1A-BD69-C6797153FBE9}" srcOrd="0" destOrd="0" parTransId="{BF9F1051-ACF8-4906-A262-D5619D23EE26}" sibTransId="{54F1C8A9-A7E9-497C-B07D-C9D9A6DA8652}"/>
    <dgm:cxn modelId="{35E6886F-8FAC-4BCF-ACBE-3A44CBD9A363}" srcId="{F29D435C-17A3-44E0-BE60-EEB99ED90F04}" destId="{B780B576-E4AE-4CDE-9D5D-9CB7EF1082C1}" srcOrd="1" destOrd="0" parTransId="{4351B07C-FE23-4062-8201-53E82C8E0532}" sibTransId="{8259748B-4A26-4E46-8F5D-0780452ACFF2}"/>
    <dgm:cxn modelId="{B91BE17F-4C5A-48BE-A2FB-B856DD2A8B22}" type="presOf" srcId="{B780B576-E4AE-4CDE-9D5D-9CB7EF1082C1}" destId="{D0BE06C3-5AC1-4D29-9C87-81A6C8FFC5A4}" srcOrd="0" destOrd="0" presId="urn:microsoft.com/office/officeart/2005/8/layout/list1"/>
    <dgm:cxn modelId="{951675B7-36D2-4004-BD29-BA60CD90420C}" type="presOf" srcId="{06F019FE-581C-4B2C-9852-F2B9BBC51D70}" destId="{C452A924-91D8-4149-82EB-C0DA56690DAD}" srcOrd="1" destOrd="0" presId="urn:microsoft.com/office/officeart/2005/8/layout/list1"/>
    <dgm:cxn modelId="{2A93D5C9-5CC8-4228-AA95-F424D9777949}" type="presOf" srcId="{F29D435C-17A3-44E0-BE60-EEB99ED90F04}" destId="{51BED4B7-6452-4E28-819D-C992AE998C6D}" srcOrd="0" destOrd="0" presId="urn:microsoft.com/office/officeart/2005/8/layout/list1"/>
    <dgm:cxn modelId="{990B70E1-97DA-41DA-917F-A26019F4C927}" type="presOf" srcId="{06F019FE-581C-4B2C-9852-F2B9BBC51D70}" destId="{682C84C1-A1D5-47D2-BAE5-E93B519619EA}" srcOrd="0" destOrd="0" presId="urn:microsoft.com/office/officeart/2005/8/layout/list1"/>
    <dgm:cxn modelId="{21237CF9-98EA-4E29-9F40-B03F5536ABE1}" type="presParOf" srcId="{51BED4B7-6452-4E28-819D-C992AE998C6D}" destId="{C6C58530-986B-4DF7-92C1-EBCB0314954F}" srcOrd="0" destOrd="0" presId="urn:microsoft.com/office/officeart/2005/8/layout/list1"/>
    <dgm:cxn modelId="{49952662-5515-49BB-B08B-DB3B3E9C428F}" type="presParOf" srcId="{C6C58530-986B-4DF7-92C1-EBCB0314954F}" destId="{4B302708-DF7B-48D2-99A7-B5A0713B5E3C}" srcOrd="0" destOrd="0" presId="urn:microsoft.com/office/officeart/2005/8/layout/list1"/>
    <dgm:cxn modelId="{ABE9CB4E-15EF-43F1-8BF2-0933E510E374}" type="presParOf" srcId="{C6C58530-986B-4DF7-92C1-EBCB0314954F}" destId="{F0AD21FD-50DB-4D4E-8C03-B1F796607323}" srcOrd="1" destOrd="0" presId="urn:microsoft.com/office/officeart/2005/8/layout/list1"/>
    <dgm:cxn modelId="{18B492D8-7A10-4F89-A742-674277042FAC}" type="presParOf" srcId="{51BED4B7-6452-4E28-819D-C992AE998C6D}" destId="{2ED3F19E-8C7A-4D24-97E9-8F2A24CECE7D}" srcOrd="1" destOrd="0" presId="urn:microsoft.com/office/officeart/2005/8/layout/list1"/>
    <dgm:cxn modelId="{6A051611-6168-4B49-B80A-473E6E05A09E}" type="presParOf" srcId="{51BED4B7-6452-4E28-819D-C992AE998C6D}" destId="{DC27E862-3B72-43FF-AE11-0C9037A276D7}" srcOrd="2" destOrd="0" presId="urn:microsoft.com/office/officeart/2005/8/layout/list1"/>
    <dgm:cxn modelId="{35A4C790-4E9C-436C-AF1C-8770460127D9}" type="presParOf" srcId="{51BED4B7-6452-4E28-819D-C992AE998C6D}" destId="{54F27585-079E-41B3-92FC-0B4ABD2175AF}" srcOrd="3" destOrd="0" presId="urn:microsoft.com/office/officeart/2005/8/layout/list1"/>
    <dgm:cxn modelId="{5F024B40-DBC2-4097-82C7-4FB6C7F3B830}" type="presParOf" srcId="{51BED4B7-6452-4E28-819D-C992AE998C6D}" destId="{F7790590-AEC0-4835-89A6-4A82C03DDFB4}" srcOrd="4" destOrd="0" presId="urn:microsoft.com/office/officeart/2005/8/layout/list1"/>
    <dgm:cxn modelId="{8E2DFBD3-712A-4E3D-9BF2-AC2303CFD369}" type="presParOf" srcId="{F7790590-AEC0-4835-89A6-4A82C03DDFB4}" destId="{D0BE06C3-5AC1-4D29-9C87-81A6C8FFC5A4}" srcOrd="0" destOrd="0" presId="urn:microsoft.com/office/officeart/2005/8/layout/list1"/>
    <dgm:cxn modelId="{3533AE23-C360-4BAC-BDF0-F1D6C6A25F55}" type="presParOf" srcId="{F7790590-AEC0-4835-89A6-4A82C03DDFB4}" destId="{C8B56BD8-C67E-497B-AE32-3F8361A22C68}" srcOrd="1" destOrd="0" presId="urn:microsoft.com/office/officeart/2005/8/layout/list1"/>
    <dgm:cxn modelId="{361D312C-1A58-4E18-B75E-6C1BE6FECC6A}" type="presParOf" srcId="{51BED4B7-6452-4E28-819D-C992AE998C6D}" destId="{B7B2F2D7-1DD1-4EF5-800A-407A29D3ABED}" srcOrd="5" destOrd="0" presId="urn:microsoft.com/office/officeart/2005/8/layout/list1"/>
    <dgm:cxn modelId="{19A773C2-DBEC-4675-B303-F41F4F131B06}" type="presParOf" srcId="{51BED4B7-6452-4E28-819D-C992AE998C6D}" destId="{08AF448E-7E22-49CC-AF8F-CA20491ABA2E}" srcOrd="6" destOrd="0" presId="urn:microsoft.com/office/officeart/2005/8/layout/list1"/>
    <dgm:cxn modelId="{3CD8C09C-9403-4C51-8182-934137AF839B}" type="presParOf" srcId="{51BED4B7-6452-4E28-819D-C992AE998C6D}" destId="{D7CF6459-DCE4-4E4B-8B97-4ACD379C246E}" srcOrd="7" destOrd="0" presId="urn:microsoft.com/office/officeart/2005/8/layout/list1"/>
    <dgm:cxn modelId="{0EE90ED0-BC03-4A1A-AD23-4096F24D4AC3}" type="presParOf" srcId="{51BED4B7-6452-4E28-819D-C992AE998C6D}" destId="{97C7E036-4D86-4740-A52D-9CC60262B630}" srcOrd="8" destOrd="0" presId="urn:microsoft.com/office/officeart/2005/8/layout/list1"/>
    <dgm:cxn modelId="{686EC03E-0888-4E46-ADB8-1B56DB1B4321}" type="presParOf" srcId="{97C7E036-4D86-4740-A52D-9CC60262B630}" destId="{682C84C1-A1D5-47D2-BAE5-E93B519619EA}" srcOrd="0" destOrd="0" presId="urn:microsoft.com/office/officeart/2005/8/layout/list1"/>
    <dgm:cxn modelId="{D258E9A6-3308-48DD-823D-F1D6D3741AC2}" type="presParOf" srcId="{97C7E036-4D86-4740-A52D-9CC60262B630}" destId="{C452A924-91D8-4149-82EB-C0DA56690DAD}" srcOrd="1" destOrd="0" presId="urn:microsoft.com/office/officeart/2005/8/layout/list1"/>
    <dgm:cxn modelId="{97C3C730-5CC7-419D-9091-C57272B2ED80}" type="presParOf" srcId="{51BED4B7-6452-4E28-819D-C992AE998C6D}" destId="{BDA88711-4ACA-4F3E-83F3-72A17DB4D9B6}" srcOrd="9" destOrd="0" presId="urn:microsoft.com/office/officeart/2005/8/layout/list1"/>
    <dgm:cxn modelId="{B3ECFEDE-6B0E-4F7E-8EB5-79E6B6017E74}" type="presParOf" srcId="{51BED4B7-6452-4E28-819D-C992AE998C6D}" destId="{4A0C00DD-0579-4FE4-827E-9619A9D9469E}"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9D435C-17A3-44E0-BE60-EEB99ED90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E48C269-4AAE-4E1A-BD69-C6797153FBE9}">
      <dgm:prSet phldrT="[Text]"/>
      <dgm:spPr/>
      <dgm:t>
        <a:bodyPr/>
        <a:lstStyle/>
        <a:p>
          <a:r>
            <a:rPr lang="en-IN" b="1" i="0" dirty="0"/>
            <a:t>Continuous Learning</a:t>
          </a:r>
          <a:endParaRPr lang="en-IN" dirty="0"/>
        </a:p>
      </dgm:t>
    </dgm:pt>
    <dgm:pt modelId="{BF9F1051-ACF8-4906-A262-D5619D23EE26}" type="parTrans" cxnId="{C3B4F94B-CCDF-4909-965F-30053A6A98E7}">
      <dgm:prSet/>
      <dgm:spPr/>
      <dgm:t>
        <a:bodyPr/>
        <a:lstStyle/>
        <a:p>
          <a:endParaRPr lang="en-IN"/>
        </a:p>
      </dgm:t>
    </dgm:pt>
    <dgm:pt modelId="{54F1C8A9-A7E9-497C-B07D-C9D9A6DA8652}" type="sibTrans" cxnId="{C3B4F94B-CCDF-4909-965F-30053A6A98E7}">
      <dgm:prSet/>
      <dgm:spPr/>
      <dgm:t>
        <a:bodyPr/>
        <a:lstStyle/>
        <a:p>
          <a:endParaRPr lang="en-IN"/>
        </a:p>
      </dgm:t>
    </dgm:pt>
    <dgm:pt modelId="{06F019FE-581C-4B2C-9852-F2B9BBC51D70}">
      <dgm:prSet phldrT="[Text]"/>
      <dgm:spPr/>
      <dgm:t>
        <a:bodyPr/>
        <a:lstStyle/>
        <a:p>
          <a:r>
            <a:rPr lang="en-IN" b="1" i="0" dirty="0"/>
            <a:t>Deployment</a:t>
          </a:r>
          <a:endParaRPr lang="en-IN" dirty="0"/>
        </a:p>
      </dgm:t>
    </dgm:pt>
    <dgm:pt modelId="{0CDA9EC0-4834-4A3C-BC54-DDCFDB56A9AD}" type="parTrans" cxnId="{92FEFB26-86DD-404D-A747-876C97020B6F}">
      <dgm:prSet/>
      <dgm:spPr/>
      <dgm:t>
        <a:bodyPr/>
        <a:lstStyle/>
        <a:p>
          <a:endParaRPr lang="en-IN"/>
        </a:p>
      </dgm:t>
    </dgm:pt>
    <dgm:pt modelId="{2D50A62F-3DA4-48AA-9C95-7F9FA49FB16F}" type="sibTrans" cxnId="{92FEFB26-86DD-404D-A747-876C97020B6F}">
      <dgm:prSet/>
      <dgm:spPr/>
      <dgm:t>
        <a:bodyPr/>
        <a:lstStyle/>
        <a:p>
          <a:endParaRPr lang="en-IN"/>
        </a:p>
      </dgm:t>
    </dgm:pt>
    <dgm:pt modelId="{B780B576-E4AE-4CDE-9D5D-9CB7EF1082C1}">
      <dgm:prSet phldrT="[Text]"/>
      <dgm:spPr/>
      <dgm:t>
        <a:bodyPr/>
        <a:lstStyle/>
        <a:p>
          <a:r>
            <a:rPr lang="en-IN" b="1" i="0" dirty="0"/>
            <a:t>User Feedback Loop</a:t>
          </a:r>
          <a:endParaRPr lang="en-IN" dirty="0"/>
        </a:p>
      </dgm:t>
    </dgm:pt>
    <dgm:pt modelId="{8259748B-4A26-4E46-8F5D-0780452ACFF2}" type="sibTrans" cxnId="{35E6886F-8FAC-4BCF-ACBE-3A44CBD9A363}">
      <dgm:prSet/>
      <dgm:spPr/>
      <dgm:t>
        <a:bodyPr/>
        <a:lstStyle/>
        <a:p>
          <a:endParaRPr lang="en-IN"/>
        </a:p>
      </dgm:t>
    </dgm:pt>
    <dgm:pt modelId="{4351B07C-FE23-4062-8201-53E82C8E0532}" type="parTrans" cxnId="{35E6886F-8FAC-4BCF-ACBE-3A44CBD9A363}">
      <dgm:prSet/>
      <dgm:spPr/>
      <dgm:t>
        <a:bodyPr/>
        <a:lstStyle/>
        <a:p>
          <a:endParaRPr lang="en-IN"/>
        </a:p>
      </dgm:t>
    </dgm:pt>
    <dgm:pt modelId="{51BED4B7-6452-4E28-819D-C992AE998C6D}" type="pres">
      <dgm:prSet presAssocID="{F29D435C-17A3-44E0-BE60-EEB99ED90F04}" presName="linear" presStyleCnt="0">
        <dgm:presLayoutVars>
          <dgm:dir/>
          <dgm:animLvl val="lvl"/>
          <dgm:resizeHandles val="exact"/>
        </dgm:presLayoutVars>
      </dgm:prSet>
      <dgm:spPr/>
    </dgm:pt>
    <dgm:pt modelId="{C6C58530-986B-4DF7-92C1-EBCB0314954F}" type="pres">
      <dgm:prSet presAssocID="{2E48C269-4AAE-4E1A-BD69-C6797153FBE9}" presName="parentLin" presStyleCnt="0"/>
      <dgm:spPr/>
    </dgm:pt>
    <dgm:pt modelId="{4B302708-DF7B-48D2-99A7-B5A0713B5E3C}" type="pres">
      <dgm:prSet presAssocID="{2E48C269-4AAE-4E1A-BD69-C6797153FBE9}" presName="parentLeftMargin" presStyleLbl="node1" presStyleIdx="0" presStyleCnt="3"/>
      <dgm:spPr/>
    </dgm:pt>
    <dgm:pt modelId="{F0AD21FD-50DB-4D4E-8C03-B1F796607323}" type="pres">
      <dgm:prSet presAssocID="{2E48C269-4AAE-4E1A-BD69-C6797153FBE9}" presName="parentText" presStyleLbl="node1" presStyleIdx="0" presStyleCnt="3">
        <dgm:presLayoutVars>
          <dgm:chMax val="0"/>
          <dgm:bulletEnabled val="1"/>
        </dgm:presLayoutVars>
      </dgm:prSet>
      <dgm:spPr/>
    </dgm:pt>
    <dgm:pt modelId="{2ED3F19E-8C7A-4D24-97E9-8F2A24CECE7D}" type="pres">
      <dgm:prSet presAssocID="{2E48C269-4AAE-4E1A-BD69-C6797153FBE9}" presName="negativeSpace" presStyleCnt="0"/>
      <dgm:spPr/>
    </dgm:pt>
    <dgm:pt modelId="{DC27E862-3B72-43FF-AE11-0C9037A276D7}" type="pres">
      <dgm:prSet presAssocID="{2E48C269-4AAE-4E1A-BD69-C6797153FBE9}" presName="childText" presStyleLbl="conFgAcc1" presStyleIdx="0" presStyleCnt="3">
        <dgm:presLayoutVars>
          <dgm:bulletEnabled val="1"/>
        </dgm:presLayoutVars>
      </dgm:prSet>
      <dgm:spPr/>
    </dgm:pt>
    <dgm:pt modelId="{54F27585-079E-41B3-92FC-0B4ABD2175AF}" type="pres">
      <dgm:prSet presAssocID="{54F1C8A9-A7E9-497C-B07D-C9D9A6DA8652}" presName="spaceBetweenRectangles" presStyleCnt="0"/>
      <dgm:spPr/>
    </dgm:pt>
    <dgm:pt modelId="{F7790590-AEC0-4835-89A6-4A82C03DDFB4}" type="pres">
      <dgm:prSet presAssocID="{B780B576-E4AE-4CDE-9D5D-9CB7EF1082C1}" presName="parentLin" presStyleCnt="0"/>
      <dgm:spPr/>
    </dgm:pt>
    <dgm:pt modelId="{D0BE06C3-5AC1-4D29-9C87-81A6C8FFC5A4}" type="pres">
      <dgm:prSet presAssocID="{B780B576-E4AE-4CDE-9D5D-9CB7EF1082C1}" presName="parentLeftMargin" presStyleLbl="node1" presStyleIdx="0" presStyleCnt="3"/>
      <dgm:spPr/>
    </dgm:pt>
    <dgm:pt modelId="{C8B56BD8-C67E-497B-AE32-3F8361A22C68}" type="pres">
      <dgm:prSet presAssocID="{B780B576-E4AE-4CDE-9D5D-9CB7EF1082C1}" presName="parentText" presStyleLbl="node1" presStyleIdx="1" presStyleCnt="3">
        <dgm:presLayoutVars>
          <dgm:chMax val="0"/>
          <dgm:bulletEnabled val="1"/>
        </dgm:presLayoutVars>
      </dgm:prSet>
      <dgm:spPr/>
    </dgm:pt>
    <dgm:pt modelId="{B7B2F2D7-1DD1-4EF5-800A-407A29D3ABED}" type="pres">
      <dgm:prSet presAssocID="{B780B576-E4AE-4CDE-9D5D-9CB7EF1082C1}" presName="negativeSpace" presStyleCnt="0"/>
      <dgm:spPr/>
    </dgm:pt>
    <dgm:pt modelId="{08AF448E-7E22-49CC-AF8F-CA20491ABA2E}" type="pres">
      <dgm:prSet presAssocID="{B780B576-E4AE-4CDE-9D5D-9CB7EF1082C1}" presName="childText" presStyleLbl="conFgAcc1" presStyleIdx="1" presStyleCnt="3">
        <dgm:presLayoutVars>
          <dgm:bulletEnabled val="1"/>
        </dgm:presLayoutVars>
      </dgm:prSet>
      <dgm:spPr/>
    </dgm:pt>
    <dgm:pt modelId="{D7CF6459-DCE4-4E4B-8B97-4ACD379C246E}" type="pres">
      <dgm:prSet presAssocID="{8259748B-4A26-4E46-8F5D-0780452ACFF2}" presName="spaceBetweenRectangles" presStyleCnt="0"/>
      <dgm:spPr/>
    </dgm:pt>
    <dgm:pt modelId="{97C7E036-4D86-4740-A52D-9CC60262B630}" type="pres">
      <dgm:prSet presAssocID="{06F019FE-581C-4B2C-9852-F2B9BBC51D70}" presName="parentLin" presStyleCnt="0"/>
      <dgm:spPr/>
    </dgm:pt>
    <dgm:pt modelId="{682C84C1-A1D5-47D2-BAE5-E93B519619EA}" type="pres">
      <dgm:prSet presAssocID="{06F019FE-581C-4B2C-9852-F2B9BBC51D70}" presName="parentLeftMargin" presStyleLbl="node1" presStyleIdx="1" presStyleCnt="3"/>
      <dgm:spPr/>
    </dgm:pt>
    <dgm:pt modelId="{C452A924-91D8-4149-82EB-C0DA56690DAD}" type="pres">
      <dgm:prSet presAssocID="{06F019FE-581C-4B2C-9852-F2B9BBC51D70}" presName="parentText" presStyleLbl="node1" presStyleIdx="2" presStyleCnt="3">
        <dgm:presLayoutVars>
          <dgm:chMax val="0"/>
          <dgm:bulletEnabled val="1"/>
        </dgm:presLayoutVars>
      </dgm:prSet>
      <dgm:spPr/>
    </dgm:pt>
    <dgm:pt modelId="{BDA88711-4ACA-4F3E-83F3-72A17DB4D9B6}" type="pres">
      <dgm:prSet presAssocID="{06F019FE-581C-4B2C-9852-F2B9BBC51D70}" presName="negativeSpace" presStyleCnt="0"/>
      <dgm:spPr/>
    </dgm:pt>
    <dgm:pt modelId="{4A0C00DD-0579-4FE4-827E-9619A9D9469E}" type="pres">
      <dgm:prSet presAssocID="{06F019FE-581C-4B2C-9852-F2B9BBC51D70}" presName="childText" presStyleLbl="conFgAcc1" presStyleIdx="2" presStyleCnt="3">
        <dgm:presLayoutVars>
          <dgm:bulletEnabled val="1"/>
        </dgm:presLayoutVars>
      </dgm:prSet>
      <dgm:spPr/>
    </dgm:pt>
  </dgm:ptLst>
  <dgm:cxnLst>
    <dgm:cxn modelId="{0D342717-AADA-4B2D-9B70-86A8DEAA8A85}" type="presOf" srcId="{B780B576-E4AE-4CDE-9D5D-9CB7EF1082C1}" destId="{C8B56BD8-C67E-497B-AE32-3F8361A22C68}" srcOrd="1" destOrd="0" presId="urn:microsoft.com/office/officeart/2005/8/layout/list1"/>
    <dgm:cxn modelId="{92FEFB26-86DD-404D-A747-876C97020B6F}" srcId="{F29D435C-17A3-44E0-BE60-EEB99ED90F04}" destId="{06F019FE-581C-4B2C-9852-F2B9BBC51D70}" srcOrd="2" destOrd="0" parTransId="{0CDA9EC0-4834-4A3C-BC54-DDCFDB56A9AD}" sibTransId="{2D50A62F-3DA4-48AA-9C95-7F9FA49FB16F}"/>
    <dgm:cxn modelId="{B0475D32-94C3-4E8B-8D22-CDB45F3B5628}" type="presOf" srcId="{2E48C269-4AAE-4E1A-BD69-C6797153FBE9}" destId="{4B302708-DF7B-48D2-99A7-B5A0713B5E3C}" srcOrd="0" destOrd="0" presId="urn:microsoft.com/office/officeart/2005/8/layout/list1"/>
    <dgm:cxn modelId="{25A6D15F-C175-45F1-88D5-0FB12CC4A028}" type="presOf" srcId="{2E48C269-4AAE-4E1A-BD69-C6797153FBE9}" destId="{F0AD21FD-50DB-4D4E-8C03-B1F796607323}" srcOrd="1" destOrd="0" presId="urn:microsoft.com/office/officeart/2005/8/layout/list1"/>
    <dgm:cxn modelId="{C3B4F94B-CCDF-4909-965F-30053A6A98E7}" srcId="{F29D435C-17A3-44E0-BE60-EEB99ED90F04}" destId="{2E48C269-4AAE-4E1A-BD69-C6797153FBE9}" srcOrd="0" destOrd="0" parTransId="{BF9F1051-ACF8-4906-A262-D5619D23EE26}" sibTransId="{54F1C8A9-A7E9-497C-B07D-C9D9A6DA8652}"/>
    <dgm:cxn modelId="{35E6886F-8FAC-4BCF-ACBE-3A44CBD9A363}" srcId="{F29D435C-17A3-44E0-BE60-EEB99ED90F04}" destId="{B780B576-E4AE-4CDE-9D5D-9CB7EF1082C1}" srcOrd="1" destOrd="0" parTransId="{4351B07C-FE23-4062-8201-53E82C8E0532}" sibTransId="{8259748B-4A26-4E46-8F5D-0780452ACFF2}"/>
    <dgm:cxn modelId="{B91BE17F-4C5A-48BE-A2FB-B856DD2A8B22}" type="presOf" srcId="{B780B576-E4AE-4CDE-9D5D-9CB7EF1082C1}" destId="{D0BE06C3-5AC1-4D29-9C87-81A6C8FFC5A4}" srcOrd="0" destOrd="0" presId="urn:microsoft.com/office/officeart/2005/8/layout/list1"/>
    <dgm:cxn modelId="{951675B7-36D2-4004-BD29-BA60CD90420C}" type="presOf" srcId="{06F019FE-581C-4B2C-9852-F2B9BBC51D70}" destId="{C452A924-91D8-4149-82EB-C0DA56690DAD}" srcOrd="1" destOrd="0" presId="urn:microsoft.com/office/officeart/2005/8/layout/list1"/>
    <dgm:cxn modelId="{2A93D5C9-5CC8-4228-AA95-F424D9777949}" type="presOf" srcId="{F29D435C-17A3-44E0-BE60-EEB99ED90F04}" destId="{51BED4B7-6452-4E28-819D-C992AE998C6D}" srcOrd="0" destOrd="0" presId="urn:microsoft.com/office/officeart/2005/8/layout/list1"/>
    <dgm:cxn modelId="{990B70E1-97DA-41DA-917F-A26019F4C927}" type="presOf" srcId="{06F019FE-581C-4B2C-9852-F2B9BBC51D70}" destId="{682C84C1-A1D5-47D2-BAE5-E93B519619EA}" srcOrd="0" destOrd="0" presId="urn:microsoft.com/office/officeart/2005/8/layout/list1"/>
    <dgm:cxn modelId="{21237CF9-98EA-4E29-9F40-B03F5536ABE1}" type="presParOf" srcId="{51BED4B7-6452-4E28-819D-C992AE998C6D}" destId="{C6C58530-986B-4DF7-92C1-EBCB0314954F}" srcOrd="0" destOrd="0" presId="urn:microsoft.com/office/officeart/2005/8/layout/list1"/>
    <dgm:cxn modelId="{49952662-5515-49BB-B08B-DB3B3E9C428F}" type="presParOf" srcId="{C6C58530-986B-4DF7-92C1-EBCB0314954F}" destId="{4B302708-DF7B-48D2-99A7-B5A0713B5E3C}" srcOrd="0" destOrd="0" presId="urn:microsoft.com/office/officeart/2005/8/layout/list1"/>
    <dgm:cxn modelId="{ABE9CB4E-15EF-43F1-8BF2-0933E510E374}" type="presParOf" srcId="{C6C58530-986B-4DF7-92C1-EBCB0314954F}" destId="{F0AD21FD-50DB-4D4E-8C03-B1F796607323}" srcOrd="1" destOrd="0" presId="urn:microsoft.com/office/officeart/2005/8/layout/list1"/>
    <dgm:cxn modelId="{18B492D8-7A10-4F89-A742-674277042FAC}" type="presParOf" srcId="{51BED4B7-6452-4E28-819D-C992AE998C6D}" destId="{2ED3F19E-8C7A-4D24-97E9-8F2A24CECE7D}" srcOrd="1" destOrd="0" presId="urn:microsoft.com/office/officeart/2005/8/layout/list1"/>
    <dgm:cxn modelId="{6A051611-6168-4B49-B80A-473E6E05A09E}" type="presParOf" srcId="{51BED4B7-6452-4E28-819D-C992AE998C6D}" destId="{DC27E862-3B72-43FF-AE11-0C9037A276D7}" srcOrd="2" destOrd="0" presId="urn:microsoft.com/office/officeart/2005/8/layout/list1"/>
    <dgm:cxn modelId="{35A4C790-4E9C-436C-AF1C-8770460127D9}" type="presParOf" srcId="{51BED4B7-6452-4E28-819D-C992AE998C6D}" destId="{54F27585-079E-41B3-92FC-0B4ABD2175AF}" srcOrd="3" destOrd="0" presId="urn:microsoft.com/office/officeart/2005/8/layout/list1"/>
    <dgm:cxn modelId="{5F024B40-DBC2-4097-82C7-4FB6C7F3B830}" type="presParOf" srcId="{51BED4B7-6452-4E28-819D-C992AE998C6D}" destId="{F7790590-AEC0-4835-89A6-4A82C03DDFB4}" srcOrd="4" destOrd="0" presId="urn:microsoft.com/office/officeart/2005/8/layout/list1"/>
    <dgm:cxn modelId="{8E2DFBD3-712A-4E3D-9BF2-AC2303CFD369}" type="presParOf" srcId="{F7790590-AEC0-4835-89A6-4A82C03DDFB4}" destId="{D0BE06C3-5AC1-4D29-9C87-81A6C8FFC5A4}" srcOrd="0" destOrd="0" presId="urn:microsoft.com/office/officeart/2005/8/layout/list1"/>
    <dgm:cxn modelId="{3533AE23-C360-4BAC-BDF0-F1D6C6A25F55}" type="presParOf" srcId="{F7790590-AEC0-4835-89A6-4A82C03DDFB4}" destId="{C8B56BD8-C67E-497B-AE32-3F8361A22C68}" srcOrd="1" destOrd="0" presId="urn:microsoft.com/office/officeart/2005/8/layout/list1"/>
    <dgm:cxn modelId="{361D312C-1A58-4E18-B75E-6C1BE6FECC6A}" type="presParOf" srcId="{51BED4B7-6452-4E28-819D-C992AE998C6D}" destId="{B7B2F2D7-1DD1-4EF5-800A-407A29D3ABED}" srcOrd="5" destOrd="0" presId="urn:microsoft.com/office/officeart/2005/8/layout/list1"/>
    <dgm:cxn modelId="{19A773C2-DBEC-4675-B303-F41F4F131B06}" type="presParOf" srcId="{51BED4B7-6452-4E28-819D-C992AE998C6D}" destId="{08AF448E-7E22-49CC-AF8F-CA20491ABA2E}" srcOrd="6" destOrd="0" presId="urn:microsoft.com/office/officeart/2005/8/layout/list1"/>
    <dgm:cxn modelId="{3CD8C09C-9403-4C51-8182-934137AF839B}" type="presParOf" srcId="{51BED4B7-6452-4E28-819D-C992AE998C6D}" destId="{D7CF6459-DCE4-4E4B-8B97-4ACD379C246E}" srcOrd="7" destOrd="0" presId="urn:microsoft.com/office/officeart/2005/8/layout/list1"/>
    <dgm:cxn modelId="{0EE90ED0-BC03-4A1A-AD23-4096F24D4AC3}" type="presParOf" srcId="{51BED4B7-6452-4E28-819D-C992AE998C6D}" destId="{97C7E036-4D86-4740-A52D-9CC60262B630}" srcOrd="8" destOrd="0" presId="urn:microsoft.com/office/officeart/2005/8/layout/list1"/>
    <dgm:cxn modelId="{686EC03E-0888-4E46-ADB8-1B56DB1B4321}" type="presParOf" srcId="{97C7E036-4D86-4740-A52D-9CC60262B630}" destId="{682C84C1-A1D5-47D2-BAE5-E93B519619EA}" srcOrd="0" destOrd="0" presId="urn:microsoft.com/office/officeart/2005/8/layout/list1"/>
    <dgm:cxn modelId="{D258E9A6-3308-48DD-823D-F1D6D3741AC2}" type="presParOf" srcId="{97C7E036-4D86-4740-A52D-9CC60262B630}" destId="{C452A924-91D8-4149-82EB-C0DA56690DAD}" srcOrd="1" destOrd="0" presId="urn:microsoft.com/office/officeart/2005/8/layout/list1"/>
    <dgm:cxn modelId="{97C3C730-5CC7-419D-9091-C57272B2ED80}" type="presParOf" srcId="{51BED4B7-6452-4E28-819D-C992AE998C6D}" destId="{BDA88711-4ACA-4F3E-83F3-72A17DB4D9B6}" srcOrd="9" destOrd="0" presId="urn:microsoft.com/office/officeart/2005/8/layout/list1"/>
    <dgm:cxn modelId="{B3ECFEDE-6B0E-4F7E-8EB5-79E6B6017E74}" type="presParOf" srcId="{51BED4B7-6452-4E28-819D-C992AE998C6D}" destId="{4A0C00DD-0579-4FE4-827E-9619A9D9469E}" srcOrd="10" destOrd="0" presId="urn:microsoft.com/office/officeart/2005/8/layout/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9D435C-17A3-44E0-BE60-EEB99ED90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E48C269-4AAE-4E1A-BD69-C6797153FBE9}">
      <dgm:prSet phldrT="[Text]"/>
      <dgm:spPr/>
      <dgm:t>
        <a:bodyPr/>
        <a:lstStyle/>
        <a:p>
          <a:r>
            <a:rPr lang="en-IN" b="1" i="0" dirty="0"/>
            <a:t>Monitoring and Maintenance</a:t>
          </a:r>
          <a:endParaRPr lang="en-IN" dirty="0"/>
        </a:p>
      </dgm:t>
    </dgm:pt>
    <dgm:pt modelId="{BF9F1051-ACF8-4906-A262-D5619D23EE26}" type="parTrans" cxnId="{C3B4F94B-CCDF-4909-965F-30053A6A98E7}">
      <dgm:prSet/>
      <dgm:spPr/>
      <dgm:t>
        <a:bodyPr/>
        <a:lstStyle/>
        <a:p>
          <a:endParaRPr lang="en-IN"/>
        </a:p>
      </dgm:t>
    </dgm:pt>
    <dgm:pt modelId="{54F1C8A9-A7E9-497C-B07D-C9D9A6DA8652}" type="sibTrans" cxnId="{C3B4F94B-CCDF-4909-965F-30053A6A98E7}">
      <dgm:prSet/>
      <dgm:spPr/>
      <dgm:t>
        <a:bodyPr/>
        <a:lstStyle/>
        <a:p>
          <a:endParaRPr lang="en-IN"/>
        </a:p>
      </dgm:t>
    </dgm:pt>
    <dgm:pt modelId="{06F019FE-581C-4B2C-9852-F2B9BBC51D70}">
      <dgm:prSet phldrT="[Text]"/>
      <dgm:spPr/>
      <dgm:t>
        <a:bodyPr/>
        <a:lstStyle/>
        <a:p>
          <a:r>
            <a:rPr lang="en-IN" b="1" i="0" dirty="0"/>
            <a:t>User Education</a:t>
          </a:r>
          <a:endParaRPr lang="en-IN" dirty="0"/>
        </a:p>
      </dgm:t>
    </dgm:pt>
    <dgm:pt modelId="{0CDA9EC0-4834-4A3C-BC54-DDCFDB56A9AD}" type="parTrans" cxnId="{92FEFB26-86DD-404D-A747-876C97020B6F}">
      <dgm:prSet/>
      <dgm:spPr/>
      <dgm:t>
        <a:bodyPr/>
        <a:lstStyle/>
        <a:p>
          <a:endParaRPr lang="en-IN"/>
        </a:p>
      </dgm:t>
    </dgm:pt>
    <dgm:pt modelId="{2D50A62F-3DA4-48AA-9C95-7F9FA49FB16F}" type="sibTrans" cxnId="{92FEFB26-86DD-404D-A747-876C97020B6F}">
      <dgm:prSet/>
      <dgm:spPr/>
      <dgm:t>
        <a:bodyPr/>
        <a:lstStyle/>
        <a:p>
          <a:endParaRPr lang="en-IN"/>
        </a:p>
      </dgm:t>
    </dgm:pt>
    <dgm:pt modelId="{B780B576-E4AE-4CDE-9D5D-9CB7EF1082C1}">
      <dgm:prSet phldrT="[Text]"/>
      <dgm:spPr/>
      <dgm:t>
        <a:bodyPr/>
        <a:lstStyle/>
        <a:p>
          <a:r>
            <a:rPr lang="en-IN" b="1" i="0" dirty="0"/>
            <a:t>Legal and Ethical Considerations</a:t>
          </a:r>
          <a:endParaRPr lang="en-IN" dirty="0"/>
        </a:p>
      </dgm:t>
    </dgm:pt>
    <dgm:pt modelId="{8259748B-4A26-4E46-8F5D-0780452ACFF2}" type="sibTrans" cxnId="{35E6886F-8FAC-4BCF-ACBE-3A44CBD9A363}">
      <dgm:prSet/>
      <dgm:spPr/>
      <dgm:t>
        <a:bodyPr/>
        <a:lstStyle/>
        <a:p>
          <a:endParaRPr lang="en-IN"/>
        </a:p>
      </dgm:t>
    </dgm:pt>
    <dgm:pt modelId="{4351B07C-FE23-4062-8201-53E82C8E0532}" type="parTrans" cxnId="{35E6886F-8FAC-4BCF-ACBE-3A44CBD9A363}">
      <dgm:prSet/>
      <dgm:spPr/>
      <dgm:t>
        <a:bodyPr/>
        <a:lstStyle/>
        <a:p>
          <a:endParaRPr lang="en-IN"/>
        </a:p>
      </dgm:t>
    </dgm:pt>
    <dgm:pt modelId="{51BED4B7-6452-4E28-819D-C992AE998C6D}" type="pres">
      <dgm:prSet presAssocID="{F29D435C-17A3-44E0-BE60-EEB99ED90F04}" presName="linear" presStyleCnt="0">
        <dgm:presLayoutVars>
          <dgm:dir/>
          <dgm:animLvl val="lvl"/>
          <dgm:resizeHandles val="exact"/>
        </dgm:presLayoutVars>
      </dgm:prSet>
      <dgm:spPr/>
    </dgm:pt>
    <dgm:pt modelId="{C6C58530-986B-4DF7-92C1-EBCB0314954F}" type="pres">
      <dgm:prSet presAssocID="{2E48C269-4AAE-4E1A-BD69-C6797153FBE9}" presName="parentLin" presStyleCnt="0"/>
      <dgm:spPr/>
    </dgm:pt>
    <dgm:pt modelId="{4B302708-DF7B-48D2-99A7-B5A0713B5E3C}" type="pres">
      <dgm:prSet presAssocID="{2E48C269-4AAE-4E1A-BD69-C6797153FBE9}" presName="parentLeftMargin" presStyleLbl="node1" presStyleIdx="0" presStyleCnt="3"/>
      <dgm:spPr/>
    </dgm:pt>
    <dgm:pt modelId="{F0AD21FD-50DB-4D4E-8C03-B1F796607323}" type="pres">
      <dgm:prSet presAssocID="{2E48C269-4AAE-4E1A-BD69-C6797153FBE9}" presName="parentText" presStyleLbl="node1" presStyleIdx="0" presStyleCnt="3">
        <dgm:presLayoutVars>
          <dgm:chMax val="0"/>
          <dgm:bulletEnabled val="1"/>
        </dgm:presLayoutVars>
      </dgm:prSet>
      <dgm:spPr/>
    </dgm:pt>
    <dgm:pt modelId="{2ED3F19E-8C7A-4D24-97E9-8F2A24CECE7D}" type="pres">
      <dgm:prSet presAssocID="{2E48C269-4AAE-4E1A-BD69-C6797153FBE9}" presName="negativeSpace" presStyleCnt="0"/>
      <dgm:spPr/>
    </dgm:pt>
    <dgm:pt modelId="{DC27E862-3B72-43FF-AE11-0C9037A276D7}" type="pres">
      <dgm:prSet presAssocID="{2E48C269-4AAE-4E1A-BD69-C6797153FBE9}" presName="childText" presStyleLbl="conFgAcc1" presStyleIdx="0" presStyleCnt="3">
        <dgm:presLayoutVars>
          <dgm:bulletEnabled val="1"/>
        </dgm:presLayoutVars>
      </dgm:prSet>
      <dgm:spPr/>
    </dgm:pt>
    <dgm:pt modelId="{54F27585-079E-41B3-92FC-0B4ABD2175AF}" type="pres">
      <dgm:prSet presAssocID="{54F1C8A9-A7E9-497C-B07D-C9D9A6DA8652}" presName="spaceBetweenRectangles" presStyleCnt="0"/>
      <dgm:spPr/>
    </dgm:pt>
    <dgm:pt modelId="{F7790590-AEC0-4835-89A6-4A82C03DDFB4}" type="pres">
      <dgm:prSet presAssocID="{B780B576-E4AE-4CDE-9D5D-9CB7EF1082C1}" presName="parentLin" presStyleCnt="0"/>
      <dgm:spPr/>
    </dgm:pt>
    <dgm:pt modelId="{D0BE06C3-5AC1-4D29-9C87-81A6C8FFC5A4}" type="pres">
      <dgm:prSet presAssocID="{B780B576-E4AE-4CDE-9D5D-9CB7EF1082C1}" presName="parentLeftMargin" presStyleLbl="node1" presStyleIdx="0" presStyleCnt="3"/>
      <dgm:spPr/>
    </dgm:pt>
    <dgm:pt modelId="{C8B56BD8-C67E-497B-AE32-3F8361A22C68}" type="pres">
      <dgm:prSet presAssocID="{B780B576-E4AE-4CDE-9D5D-9CB7EF1082C1}" presName="parentText" presStyleLbl="node1" presStyleIdx="1" presStyleCnt="3">
        <dgm:presLayoutVars>
          <dgm:chMax val="0"/>
          <dgm:bulletEnabled val="1"/>
        </dgm:presLayoutVars>
      </dgm:prSet>
      <dgm:spPr/>
    </dgm:pt>
    <dgm:pt modelId="{B7B2F2D7-1DD1-4EF5-800A-407A29D3ABED}" type="pres">
      <dgm:prSet presAssocID="{B780B576-E4AE-4CDE-9D5D-9CB7EF1082C1}" presName="negativeSpace" presStyleCnt="0"/>
      <dgm:spPr/>
    </dgm:pt>
    <dgm:pt modelId="{08AF448E-7E22-49CC-AF8F-CA20491ABA2E}" type="pres">
      <dgm:prSet presAssocID="{B780B576-E4AE-4CDE-9D5D-9CB7EF1082C1}" presName="childText" presStyleLbl="conFgAcc1" presStyleIdx="1" presStyleCnt="3">
        <dgm:presLayoutVars>
          <dgm:bulletEnabled val="1"/>
        </dgm:presLayoutVars>
      </dgm:prSet>
      <dgm:spPr/>
    </dgm:pt>
    <dgm:pt modelId="{D7CF6459-DCE4-4E4B-8B97-4ACD379C246E}" type="pres">
      <dgm:prSet presAssocID="{8259748B-4A26-4E46-8F5D-0780452ACFF2}" presName="spaceBetweenRectangles" presStyleCnt="0"/>
      <dgm:spPr/>
    </dgm:pt>
    <dgm:pt modelId="{97C7E036-4D86-4740-A52D-9CC60262B630}" type="pres">
      <dgm:prSet presAssocID="{06F019FE-581C-4B2C-9852-F2B9BBC51D70}" presName="parentLin" presStyleCnt="0"/>
      <dgm:spPr/>
    </dgm:pt>
    <dgm:pt modelId="{682C84C1-A1D5-47D2-BAE5-E93B519619EA}" type="pres">
      <dgm:prSet presAssocID="{06F019FE-581C-4B2C-9852-F2B9BBC51D70}" presName="parentLeftMargin" presStyleLbl="node1" presStyleIdx="1" presStyleCnt="3"/>
      <dgm:spPr/>
    </dgm:pt>
    <dgm:pt modelId="{C452A924-91D8-4149-82EB-C0DA56690DAD}" type="pres">
      <dgm:prSet presAssocID="{06F019FE-581C-4B2C-9852-F2B9BBC51D70}" presName="parentText" presStyleLbl="node1" presStyleIdx="2" presStyleCnt="3">
        <dgm:presLayoutVars>
          <dgm:chMax val="0"/>
          <dgm:bulletEnabled val="1"/>
        </dgm:presLayoutVars>
      </dgm:prSet>
      <dgm:spPr/>
    </dgm:pt>
    <dgm:pt modelId="{BDA88711-4ACA-4F3E-83F3-72A17DB4D9B6}" type="pres">
      <dgm:prSet presAssocID="{06F019FE-581C-4B2C-9852-F2B9BBC51D70}" presName="negativeSpace" presStyleCnt="0"/>
      <dgm:spPr/>
    </dgm:pt>
    <dgm:pt modelId="{4A0C00DD-0579-4FE4-827E-9619A9D9469E}" type="pres">
      <dgm:prSet presAssocID="{06F019FE-581C-4B2C-9852-F2B9BBC51D70}" presName="childText" presStyleLbl="conFgAcc1" presStyleIdx="2" presStyleCnt="3">
        <dgm:presLayoutVars>
          <dgm:bulletEnabled val="1"/>
        </dgm:presLayoutVars>
      </dgm:prSet>
      <dgm:spPr/>
    </dgm:pt>
  </dgm:ptLst>
  <dgm:cxnLst>
    <dgm:cxn modelId="{0D342717-AADA-4B2D-9B70-86A8DEAA8A85}" type="presOf" srcId="{B780B576-E4AE-4CDE-9D5D-9CB7EF1082C1}" destId="{C8B56BD8-C67E-497B-AE32-3F8361A22C68}" srcOrd="1" destOrd="0" presId="urn:microsoft.com/office/officeart/2005/8/layout/list1"/>
    <dgm:cxn modelId="{92FEFB26-86DD-404D-A747-876C97020B6F}" srcId="{F29D435C-17A3-44E0-BE60-EEB99ED90F04}" destId="{06F019FE-581C-4B2C-9852-F2B9BBC51D70}" srcOrd="2" destOrd="0" parTransId="{0CDA9EC0-4834-4A3C-BC54-DDCFDB56A9AD}" sibTransId="{2D50A62F-3DA4-48AA-9C95-7F9FA49FB16F}"/>
    <dgm:cxn modelId="{B0475D32-94C3-4E8B-8D22-CDB45F3B5628}" type="presOf" srcId="{2E48C269-4AAE-4E1A-BD69-C6797153FBE9}" destId="{4B302708-DF7B-48D2-99A7-B5A0713B5E3C}" srcOrd="0" destOrd="0" presId="urn:microsoft.com/office/officeart/2005/8/layout/list1"/>
    <dgm:cxn modelId="{25A6D15F-C175-45F1-88D5-0FB12CC4A028}" type="presOf" srcId="{2E48C269-4AAE-4E1A-BD69-C6797153FBE9}" destId="{F0AD21FD-50DB-4D4E-8C03-B1F796607323}" srcOrd="1" destOrd="0" presId="urn:microsoft.com/office/officeart/2005/8/layout/list1"/>
    <dgm:cxn modelId="{C3B4F94B-CCDF-4909-965F-30053A6A98E7}" srcId="{F29D435C-17A3-44E0-BE60-EEB99ED90F04}" destId="{2E48C269-4AAE-4E1A-BD69-C6797153FBE9}" srcOrd="0" destOrd="0" parTransId="{BF9F1051-ACF8-4906-A262-D5619D23EE26}" sibTransId="{54F1C8A9-A7E9-497C-B07D-C9D9A6DA8652}"/>
    <dgm:cxn modelId="{35E6886F-8FAC-4BCF-ACBE-3A44CBD9A363}" srcId="{F29D435C-17A3-44E0-BE60-EEB99ED90F04}" destId="{B780B576-E4AE-4CDE-9D5D-9CB7EF1082C1}" srcOrd="1" destOrd="0" parTransId="{4351B07C-FE23-4062-8201-53E82C8E0532}" sibTransId="{8259748B-4A26-4E46-8F5D-0780452ACFF2}"/>
    <dgm:cxn modelId="{B91BE17F-4C5A-48BE-A2FB-B856DD2A8B22}" type="presOf" srcId="{B780B576-E4AE-4CDE-9D5D-9CB7EF1082C1}" destId="{D0BE06C3-5AC1-4D29-9C87-81A6C8FFC5A4}" srcOrd="0" destOrd="0" presId="urn:microsoft.com/office/officeart/2005/8/layout/list1"/>
    <dgm:cxn modelId="{951675B7-36D2-4004-BD29-BA60CD90420C}" type="presOf" srcId="{06F019FE-581C-4B2C-9852-F2B9BBC51D70}" destId="{C452A924-91D8-4149-82EB-C0DA56690DAD}" srcOrd="1" destOrd="0" presId="urn:microsoft.com/office/officeart/2005/8/layout/list1"/>
    <dgm:cxn modelId="{2A93D5C9-5CC8-4228-AA95-F424D9777949}" type="presOf" srcId="{F29D435C-17A3-44E0-BE60-EEB99ED90F04}" destId="{51BED4B7-6452-4E28-819D-C992AE998C6D}" srcOrd="0" destOrd="0" presId="urn:microsoft.com/office/officeart/2005/8/layout/list1"/>
    <dgm:cxn modelId="{990B70E1-97DA-41DA-917F-A26019F4C927}" type="presOf" srcId="{06F019FE-581C-4B2C-9852-F2B9BBC51D70}" destId="{682C84C1-A1D5-47D2-BAE5-E93B519619EA}" srcOrd="0" destOrd="0" presId="urn:microsoft.com/office/officeart/2005/8/layout/list1"/>
    <dgm:cxn modelId="{21237CF9-98EA-4E29-9F40-B03F5536ABE1}" type="presParOf" srcId="{51BED4B7-6452-4E28-819D-C992AE998C6D}" destId="{C6C58530-986B-4DF7-92C1-EBCB0314954F}" srcOrd="0" destOrd="0" presId="urn:microsoft.com/office/officeart/2005/8/layout/list1"/>
    <dgm:cxn modelId="{49952662-5515-49BB-B08B-DB3B3E9C428F}" type="presParOf" srcId="{C6C58530-986B-4DF7-92C1-EBCB0314954F}" destId="{4B302708-DF7B-48D2-99A7-B5A0713B5E3C}" srcOrd="0" destOrd="0" presId="urn:microsoft.com/office/officeart/2005/8/layout/list1"/>
    <dgm:cxn modelId="{ABE9CB4E-15EF-43F1-8BF2-0933E510E374}" type="presParOf" srcId="{C6C58530-986B-4DF7-92C1-EBCB0314954F}" destId="{F0AD21FD-50DB-4D4E-8C03-B1F796607323}" srcOrd="1" destOrd="0" presId="urn:microsoft.com/office/officeart/2005/8/layout/list1"/>
    <dgm:cxn modelId="{18B492D8-7A10-4F89-A742-674277042FAC}" type="presParOf" srcId="{51BED4B7-6452-4E28-819D-C992AE998C6D}" destId="{2ED3F19E-8C7A-4D24-97E9-8F2A24CECE7D}" srcOrd="1" destOrd="0" presId="urn:microsoft.com/office/officeart/2005/8/layout/list1"/>
    <dgm:cxn modelId="{6A051611-6168-4B49-B80A-473E6E05A09E}" type="presParOf" srcId="{51BED4B7-6452-4E28-819D-C992AE998C6D}" destId="{DC27E862-3B72-43FF-AE11-0C9037A276D7}" srcOrd="2" destOrd="0" presId="urn:microsoft.com/office/officeart/2005/8/layout/list1"/>
    <dgm:cxn modelId="{35A4C790-4E9C-436C-AF1C-8770460127D9}" type="presParOf" srcId="{51BED4B7-6452-4E28-819D-C992AE998C6D}" destId="{54F27585-079E-41B3-92FC-0B4ABD2175AF}" srcOrd="3" destOrd="0" presId="urn:microsoft.com/office/officeart/2005/8/layout/list1"/>
    <dgm:cxn modelId="{5F024B40-DBC2-4097-82C7-4FB6C7F3B830}" type="presParOf" srcId="{51BED4B7-6452-4E28-819D-C992AE998C6D}" destId="{F7790590-AEC0-4835-89A6-4A82C03DDFB4}" srcOrd="4" destOrd="0" presId="urn:microsoft.com/office/officeart/2005/8/layout/list1"/>
    <dgm:cxn modelId="{8E2DFBD3-712A-4E3D-9BF2-AC2303CFD369}" type="presParOf" srcId="{F7790590-AEC0-4835-89A6-4A82C03DDFB4}" destId="{D0BE06C3-5AC1-4D29-9C87-81A6C8FFC5A4}" srcOrd="0" destOrd="0" presId="urn:microsoft.com/office/officeart/2005/8/layout/list1"/>
    <dgm:cxn modelId="{3533AE23-C360-4BAC-BDF0-F1D6C6A25F55}" type="presParOf" srcId="{F7790590-AEC0-4835-89A6-4A82C03DDFB4}" destId="{C8B56BD8-C67E-497B-AE32-3F8361A22C68}" srcOrd="1" destOrd="0" presId="urn:microsoft.com/office/officeart/2005/8/layout/list1"/>
    <dgm:cxn modelId="{361D312C-1A58-4E18-B75E-6C1BE6FECC6A}" type="presParOf" srcId="{51BED4B7-6452-4E28-819D-C992AE998C6D}" destId="{B7B2F2D7-1DD1-4EF5-800A-407A29D3ABED}" srcOrd="5" destOrd="0" presId="urn:microsoft.com/office/officeart/2005/8/layout/list1"/>
    <dgm:cxn modelId="{19A773C2-DBEC-4675-B303-F41F4F131B06}" type="presParOf" srcId="{51BED4B7-6452-4E28-819D-C992AE998C6D}" destId="{08AF448E-7E22-49CC-AF8F-CA20491ABA2E}" srcOrd="6" destOrd="0" presId="urn:microsoft.com/office/officeart/2005/8/layout/list1"/>
    <dgm:cxn modelId="{3CD8C09C-9403-4C51-8182-934137AF839B}" type="presParOf" srcId="{51BED4B7-6452-4E28-819D-C992AE998C6D}" destId="{D7CF6459-DCE4-4E4B-8B97-4ACD379C246E}" srcOrd="7" destOrd="0" presId="urn:microsoft.com/office/officeart/2005/8/layout/list1"/>
    <dgm:cxn modelId="{0EE90ED0-BC03-4A1A-AD23-4096F24D4AC3}" type="presParOf" srcId="{51BED4B7-6452-4E28-819D-C992AE998C6D}" destId="{97C7E036-4D86-4740-A52D-9CC60262B630}" srcOrd="8" destOrd="0" presId="urn:microsoft.com/office/officeart/2005/8/layout/list1"/>
    <dgm:cxn modelId="{686EC03E-0888-4E46-ADB8-1B56DB1B4321}" type="presParOf" srcId="{97C7E036-4D86-4740-A52D-9CC60262B630}" destId="{682C84C1-A1D5-47D2-BAE5-E93B519619EA}" srcOrd="0" destOrd="0" presId="urn:microsoft.com/office/officeart/2005/8/layout/list1"/>
    <dgm:cxn modelId="{D258E9A6-3308-48DD-823D-F1D6D3741AC2}" type="presParOf" srcId="{97C7E036-4D86-4740-A52D-9CC60262B630}" destId="{C452A924-91D8-4149-82EB-C0DA56690DAD}" srcOrd="1" destOrd="0" presId="urn:microsoft.com/office/officeart/2005/8/layout/list1"/>
    <dgm:cxn modelId="{97C3C730-5CC7-419D-9091-C57272B2ED80}" type="presParOf" srcId="{51BED4B7-6452-4E28-819D-C992AE998C6D}" destId="{BDA88711-4ACA-4F3E-83F3-72A17DB4D9B6}" srcOrd="9" destOrd="0" presId="urn:microsoft.com/office/officeart/2005/8/layout/list1"/>
    <dgm:cxn modelId="{B3ECFEDE-6B0E-4F7E-8EB5-79E6B6017E74}" type="presParOf" srcId="{51BED4B7-6452-4E28-819D-C992AE998C6D}" destId="{4A0C00DD-0579-4FE4-827E-9619A9D9469E}" srcOrd="10" destOrd="0" presId="urn:microsoft.com/office/officeart/2005/8/layout/list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E862-3B72-43FF-AE11-0C9037A276D7}">
      <dsp:nvSpPr>
        <dsp:cNvPr id="0" name=""/>
        <dsp:cNvSpPr/>
      </dsp:nvSpPr>
      <dsp:spPr>
        <a:xfrm>
          <a:off x="0" y="254319"/>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D21FD-50DB-4D4E-8C03-B1F796607323}">
      <dsp:nvSpPr>
        <dsp:cNvPr id="0" name=""/>
        <dsp:cNvSpPr/>
      </dsp:nvSpPr>
      <dsp:spPr>
        <a:xfrm>
          <a:off x="206778" y="47679"/>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Data Collection and Preparation</a:t>
          </a:r>
          <a:endParaRPr lang="en-IN" sz="1400" kern="1200" dirty="0"/>
        </a:p>
      </dsp:txBody>
      <dsp:txXfrm>
        <a:off x="226953" y="67854"/>
        <a:ext cx="2854555" cy="372930"/>
      </dsp:txXfrm>
    </dsp:sp>
    <dsp:sp modelId="{08AF448E-7E22-49CC-AF8F-CA20491ABA2E}">
      <dsp:nvSpPr>
        <dsp:cNvPr id="0" name=""/>
        <dsp:cNvSpPr/>
      </dsp:nvSpPr>
      <dsp:spPr>
        <a:xfrm>
          <a:off x="0" y="889359"/>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56BD8-C67E-497B-AE32-3F8361A22C68}">
      <dsp:nvSpPr>
        <dsp:cNvPr id="0" name=""/>
        <dsp:cNvSpPr/>
      </dsp:nvSpPr>
      <dsp:spPr>
        <a:xfrm>
          <a:off x="206778" y="682719"/>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Feature Extraction</a:t>
          </a:r>
          <a:endParaRPr lang="en-IN" sz="1400" kern="1200" dirty="0"/>
        </a:p>
      </dsp:txBody>
      <dsp:txXfrm>
        <a:off x="226953" y="702894"/>
        <a:ext cx="2854555" cy="372930"/>
      </dsp:txXfrm>
    </dsp:sp>
    <dsp:sp modelId="{4A0C00DD-0579-4FE4-827E-9619A9D9469E}">
      <dsp:nvSpPr>
        <dsp:cNvPr id="0" name=""/>
        <dsp:cNvSpPr/>
      </dsp:nvSpPr>
      <dsp:spPr>
        <a:xfrm>
          <a:off x="0" y="1524399"/>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2A924-91D8-4149-82EB-C0DA56690DAD}">
      <dsp:nvSpPr>
        <dsp:cNvPr id="0" name=""/>
        <dsp:cNvSpPr/>
      </dsp:nvSpPr>
      <dsp:spPr>
        <a:xfrm>
          <a:off x="206778" y="1317759"/>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Model Selection</a:t>
          </a:r>
          <a:endParaRPr lang="en-IN" sz="1400" kern="1200" dirty="0"/>
        </a:p>
      </dsp:txBody>
      <dsp:txXfrm>
        <a:off x="226953" y="1337934"/>
        <a:ext cx="2854555"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E862-3B72-43FF-AE11-0C9037A276D7}">
      <dsp:nvSpPr>
        <dsp:cNvPr id="0" name=""/>
        <dsp:cNvSpPr/>
      </dsp:nvSpPr>
      <dsp:spPr>
        <a:xfrm>
          <a:off x="0" y="31395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D21FD-50DB-4D4E-8C03-B1F796607323}">
      <dsp:nvSpPr>
        <dsp:cNvPr id="0" name=""/>
        <dsp:cNvSpPr/>
      </dsp:nvSpPr>
      <dsp:spPr>
        <a:xfrm>
          <a:off x="206778" y="10731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Model Training</a:t>
          </a:r>
          <a:endParaRPr lang="en-IN" sz="1400" kern="1200" dirty="0"/>
        </a:p>
      </dsp:txBody>
      <dsp:txXfrm>
        <a:off x="226953" y="127489"/>
        <a:ext cx="2854555" cy="372930"/>
      </dsp:txXfrm>
    </dsp:sp>
    <dsp:sp modelId="{08AF448E-7E22-49CC-AF8F-CA20491ABA2E}">
      <dsp:nvSpPr>
        <dsp:cNvPr id="0" name=""/>
        <dsp:cNvSpPr/>
      </dsp:nvSpPr>
      <dsp:spPr>
        <a:xfrm>
          <a:off x="0" y="94899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56BD8-C67E-497B-AE32-3F8361A22C68}">
      <dsp:nvSpPr>
        <dsp:cNvPr id="0" name=""/>
        <dsp:cNvSpPr/>
      </dsp:nvSpPr>
      <dsp:spPr>
        <a:xfrm>
          <a:off x="206778" y="74235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Feature Engineering and Selection</a:t>
          </a:r>
          <a:endParaRPr lang="en-IN" sz="1400" kern="1200" dirty="0"/>
        </a:p>
      </dsp:txBody>
      <dsp:txXfrm>
        <a:off x="226953" y="762529"/>
        <a:ext cx="2854555" cy="372930"/>
      </dsp:txXfrm>
    </dsp:sp>
    <dsp:sp modelId="{4A0C00DD-0579-4FE4-827E-9619A9D9469E}">
      <dsp:nvSpPr>
        <dsp:cNvPr id="0" name=""/>
        <dsp:cNvSpPr/>
      </dsp:nvSpPr>
      <dsp:spPr>
        <a:xfrm>
          <a:off x="0" y="158403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2A924-91D8-4149-82EB-C0DA56690DAD}">
      <dsp:nvSpPr>
        <dsp:cNvPr id="0" name=""/>
        <dsp:cNvSpPr/>
      </dsp:nvSpPr>
      <dsp:spPr>
        <a:xfrm>
          <a:off x="206778" y="137739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Ensemble Methods</a:t>
          </a:r>
          <a:endParaRPr lang="en-IN" sz="1400" kern="1200" dirty="0"/>
        </a:p>
      </dsp:txBody>
      <dsp:txXfrm>
        <a:off x="226953" y="1397569"/>
        <a:ext cx="2854555"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E862-3B72-43FF-AE11-0C9037A276D7}">
      <dsp:nvSpPr>
        <dsp:cNvPr id="0" name=""/>
        <dsp:cNvSpPr/>
      </dsp:nvSpPr>
      <dsp:spPr>
        <a:xfrm>
          <a:off x="0" y="2633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D21FD-50DB-4D4E-8C03-B1F796607323}">
      <dsp:nvSpPr>
        <dsp:cNvPr id="0" name=""/>
        <dsp:cNvSpPr/>
      </dsp:nvSpPr>
      <dsp:spPr>
        <a:xfrm>
          <a:off x="206778" y="419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Handling Imbalanced Data</a:t>
          </a:r>
          <a:endParaRPr lang="en-IN" sz="1500" kern="1200" dirty="0"/>
        </a:p>
      </dsp:txBody>
      <dsp:txXfrm>
        <a:off x="228394" y="63590"/>
        <a:ext cx="2851673" cy="399568"/>
      </dsp:txXfrm>
    </dsp:sp>
    <dsp:sp modelId="{08AF448E-7E22-49CC-AF8F-CA20491ABA2E}">
      <dsp:nvSpPr>
        <dsp:cNvPr id="0" name=""/>
        <dsp:cNvSpPr/>
      </dsp:nvSpPr>
      <dsp:spPr>
        <a:xfrm>
          <a:off x="0" y="9437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56BD8-C67E-497B-AE32-3F8361A22C68}">
      <dsp:nvSpPr>
        <dsp:cNvPr id="0" name=""/>
        <dsp:cNvSpPr/>
      </dsp:nvSpPr>
      <dsp:spPr>
        <a:xfrm>
          <a:off x="206778" y="7223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Regularization and Fine-Tuning</a:t>
          </a:r>
          <a:endParaRPr lang="en-IN" sz="1500" kern="1200" dirty="0"/>
        </a:p>
      </dsp:txBody>
      <dsp:txXfrm>
        <a:off x="228394" y="743990"/>
        <a:ext cx="2851673" cy="399568"/>
      </dsp:txXfrm>
    </dsp:sp>
    <dsp:sp modelId="{4A0C00DD-0579-4FE4-827E-9619A9D9469E}">
      <dsp:nvSpPr>
        <dsp:cNvPr id="0" name=""/>
        <dsp:cNvSpPr/>
      </dsp:nvSpPr>
      <dsp:spPr>
        <a:xfrm>
          <a:off x="0" y="16241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2A924-91D8-4149-82EB-C0DA56690DAD}">
      <dsp:nvSpPr>
        <dsp:cNvPr id="0" name=""/>
        <dsp:cNvSpPr/>
      </dsp:nvSpPr>
      <dsp:spPr>
        <a:xfrm>
          <a:off x="206778" y="14027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Evaluation Metrics</a:t>
          </a:r>
          <a:endParaRPr lang="en-IN" sz="1500" kern="1200" dirty="0"/>
        </a:p>
      </dsp:txBody>
      <dsp:txXfrm>
        <a:off x="228394" y="1424390"/>
        <a:ext cx="2851673"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E862-3B72-43FF-AE11-0C9037A276D7}">
      <dsp:nvSpPr>
        <dsp:cNvPr id="0" name=""/>
        <dsp:cNvSpPr/>
      </dsp:nvSpPr>
      <dsp:spPr>
        <a:xfrm>
          <a:off x="0" y="2633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D21FD-50DB-4D4E-8C03-B1F796607323}">
      <dsp:nvSpPr>
        <dsp:cNvPr id="0" name=""/>
        <dsp:cNvSpPr/>
      </dsp:nvSpPr>
      <dsp:spPr>
        <a:xfrm>
          <a:off x="206778" y="419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Continuous Learning</a:t>
          </a:r>
          <a:endParaRPr lang="en-IN" sz="1500" kern="1200" dirty="0"/>
        </a:p>
      </dsp:txBody>
      <dsp:txXfrm>
        <a:off x="228394" y="63590"/>
        <a:ext cx="2851673" cy="399568"/>
      </dsp:txXfrm>
    </dsp:sp>
    <dsp:sp modelId="{08AF448E-7E22-49CC-AF8F-CA20491ABA2E}">
      <dsp:nvSpPr>
        <dsp:cNvPr id="0" name=""/>
        <dsp:cNvSpPr/>
      </dsp:nvSpPr>
      <dsp:spPr>
        <a:xfrm>
          <a:off x="0" y="9437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56BD8-C67E-497B-AE32-3F8361A22C68}">
      <dsp:nvSpPr>
        <dsp:cNvPr id="0" name=""/>
        <dsp:cNvSpPr/>
      </dsp:nvSpPr>
      <dsp:spPr>
        <a:xfrm>
          <a:off x="206778" y="7223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User Feedback Loop</a:t>
          </a:r>
          <a:endParaRPr lang="en-IN" sz="1500" kern="1200" dirty="0"/>
        </a:p>
      </dsp:txBody>
      <dsp:txXfrm>
        <a:off x="228394" y="743990"/>
        <a:ext cx="2851673" cy="399568"/>
      </dsp:txXfrm>
    </dsp:sp>
    <dsp:sp modelId="{4A0C00DD-0579-4FE4-827E-9619A9D9469E}">
      <dsp:nvSpPr>
        <dsp:cNvPr id="0" name=""/>
        <dsp:cNvSpPr/>
      </dsp:nvSpPr>
      <dsp:spPr>
        <a:xfrm>
          <a:off x="0" y="16241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2A924-91D8-4149-82EB-C0DA56690DAD}">
      <dsp:nvSpPr>
        <dsp:cNvPr id="0" name=""/>
        <dsp:cNvSpPr/>
      </dsp:nvSpPr>
      <dsp:spPr>
        <a:xfrm>
          <a:off x="206778" y="14027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Deployment</a:t>
          </a:r>
          <a:endParaRPr lang="en-IN" sz="1500" kern="1200" dirty="0"/>
        </a:p>
      </dsp:txBody>
      <dsp:txXfrm>
        <a:off x="228394" y="1424390"/>
        <a:ext cx="2851673" cy="399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E862-3B72-43FF-AE11-0C9037A276D7}">
      <dsp:nvSpPr>
        <dsp:cNvPr id="0" name=""/>
        <dsp:cNvSpPr/>
      </dsp:nvSpPr>
      <dsp:spPr>
        <a:xfrm>
          <a:off x="0" y="31395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D21FD-50DB-4D4E-8C03-B1F796607323}">
      <dsp:nvSpPr>
        <dsp:cNvPr id="0" name=""/>
        <dsp:cNvSpPr/>
      </dsp:nvSpPr>
      <dsp:spPr>
        <a:xfrm>
          <a:off x="206778" y="10731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Monitoring and Maintenance</a:t>
          </a:r>
          <a:endParaRPr lang="en-IN" sz="1400" kern="1200" dirty="0"/>
        </a:p>
      </dsp:txBody>
      <dsp:txXfrm>
        <a:off x="226953" y="127489"/>
        <a:ext cx="2854555" cy="372930"/>
      </dsp:txXfrm>
    </dsp:sp>
    <dsp:sp modelId="{08AF448E-7E22-49CC-AF8F-CA20491ABA2E}">
      <dsp:nvSpPr>
        <dsp:cNvPr id="0" name=""/>
        <dsp:cNvSpPr/>
      </dsp:nvSpPr>
      <dsp:spPr>
        <a:xfrm>
          <a:off x="0" y="94899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56BD8-C67E-497B-AE32-3F8361A22C68}">
      <dsp:nvSpPr>
        <dsp:cNvPr id="0" name=""/>
        <dsp:cNvSpPr/>
      </dsp:nvSpPr>
      <dsp:spPr>
        <a:xfrm>
          <a:off x="206778" y="74235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Legal and Ethical Considerations</a:t>
          </a:r>
          <a:endParaRPr lang="en-IN" sz="1400" kern="1200" dirty="0"/>
        </a:p>
      </dsp:txBody>
      <dsp:txXfrm>
        <a:off x="226953" y="762529"/>
        <a:ext cx="2854555" cy="372930"/>
      </dsp:txXfrm>
    </dsp:sp>
    <dsp:sp modelId="{4A0C00DD-0579-4FE4-827E-9619A9D9469E}">
      <dsp:nvSpPr>
        <dsp:cNvPr id="0" name=""/>
        <dsp:cNvSpPr/>
      </dsp:nvSpPr>
      <dsp:spPr>
        <a:xfrm>
          <a:off x="0" y="158403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2A924-91D8-4149-82EB-C0DA56690DAD}">
      <dsp:nvSpPr>
        <dsp:cNvPr id="0" name=""/>
        <dsp:cNvSpPr/>
      </dsp:nvSpPr>
      <dsp:spPr>
        <a:xfrm>
          <a:off x="206778" y="137739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User Education</a:t>
          </a:r>
          <a:endParaRPr lang="en-IN" sz="1400" kern="1200" dirty="0"/>
        </a:p>
      </dsp:txBody>
      <dsp:txXfrm>
        <a:off x="226953" y="1397569"/>
        <a:ext cx="2854555"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9/30/2023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9/30/2023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9/30/2023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9/30/2023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9/30/2023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9/30/2023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microsoft.com/office/2017/06/relationships/model3d" Target="../media/model3d1.glb"/><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17/06/relationships/model3d" Target="../media/model3d2.glb"/></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8F03-6322-4FEA-979B-A269FEEA9D87}"/>
              </a:ext>
            </a:extLst>
          </p:cNvPr>
          <p:cNvSpPr>
            <a:spLocks noGrp="1"/>
          </p:cNvSpPr>
          <p:nvPr>
            <p:ph type="ctrTitle"/>
          </p:nvPr>
        </p:nvSpPr>
        <p:spPr>
          <a:xfrm>
            <a:off x="168699" y="1006900"/>
            <a:ext cx="8948795" cy="2597691"/>
          </a:xfrm>
        </p:spPr>
        <p:txBody>
          <a:bodyPr/>
          <a:lstStyle/>
          <a:p>
            <a:r>
              <a:rPr lang="en-GB" dirty="0"/>
              <a:t>BUILDING A SMARTER AI POWERED SPAM CLASSIFIER</a:t>
            </a:r>
            <a:endParaRPr lang="en-IN" dirty="0"/>
          </a:p>
        </p:txBody>
      </p:sp>
      <p:sp>
        <p:nvSpPr>
          <p:cNvPr id="3" name="Subtitle 2">
            <a:extLst>
              <a:ext uri="{FF2B5EF4-FFF2-40B4-BE49-F238E27FC236}">
                <a16:creationId xmlns:a16="http://schemas.microsoft.com/office/drawing/2014/main" id="{0FFD7372-FF8B-4191-B334-58FD30009F82}"/>
              </a:ext>
            </a:extLst>
          </p:cNvPr>
          <p:cNvSpPr>
            <a:spLocks noGrp="1"/>
          </p:cNvSpPr>
          <p:nvPr>
            <p:ph type="subTitle" idx="1"/>
          </p:nvPr>
        </p:nvSpPr>
        <p:spPr>
          <a:xfrm>
            <a:off x="344558" y="3949149"/>
            <a:ext cx="8521146" cy="1901952"/>
          </a:xfrm>
        </p:spPr>
        <p:txBody>
          <a:bodyPr>
            <a:noAutofit/>
          </a:bodyPr>
          <a:lstStyle/>
          <a:p>
            <a:r>
              <a:rPr lang="en-GB" sz="2000" dirty="0">
                <a:solidFill>
                  <a:schemeClr val="tx1">
                    <a:lumMod val="95000"/>
                    <a:lumOff val="5000"/>
                  </a:schemeClr>
                </a:solidFill>
                <a:latin typeface="Arial Black" panose="020B0A04020102020204" pitchFamily="34" charset="0"/>
              </a:rPr>
              <a:t>Name           :  Vignesh S</a:t>
            </a:r>
          </a:p>
          <a:p>
            <a:r>
              <a:rPr lang="en-GB" sz="2000" dirty="0" err="1">
                <a:solidFill>
                  <a:schemeClr val="tx1">
                    <a:lumMod val="95000"/>
                    <a:lumOff val="5000"/>
                  </a:schemeClr>
                </a:solidFill>
                <a:latin typeface="Arial Black" panose="020B0A04020102020204" pitchFamily="34" charset="0"/>
              </a:rPr>
              <a:t>Reg.No</a:t>
            </a:r>
            <a:r>
              <a:rPr lang="en-GB" sz="2000" dirty="0">
                <a:solidFill>
                  <a:schemeClr val="tx1">
                    <a:lumMod val="95000"/>
                    <a:lumOff val="5000"/>
                  </a:schemeClr>
                </a:solidFill>
                <a:latin typeface="Arial Black" panose="020B0A04020102020204" pitchFamily="34" charset="0"/>
              </a:rPr>
              <a:t>         :  212921104060</a:t>
            </a:r>
          </a:p>
          <a:p>
            <a:r>
              <a:rPr lang="en-GB" sz="2000" dirty="0">
                <a:solidFill>
                  <a:schemeClr val="tx1"/>
                </a:solidFill>
                <a:latin typeface="Arial Black" panose="020B0A04020102020204" pitchFamily="34" charset="0"/>
              </a:rPr>
              <a:t>Dept / Sem   :   CSE / V</a:t>
            </a:r>
          </a:p>
          <a:p>
            <a:r>
              <a:rPr lang="en-GB" sz="2000" dirty="0">
                <a:solidFill>
                  <a:schemeClr val="tx1"/>
                </a:solidFill>
                <a:latin typeface="Arial Black" panose="020B0A04020102020204" pitchFamily="34" charset="0"/>
              </a:rPr>
              <a:t>College        :   SJCE2129</a:t>
            </a:r>
            <a:endParaRPr lang="en-IN" sz="2000" dirty="0">
              <a:solidFill>
                <a:schemeClr val="tx1"/>
              </a:solidFill>
              <a:latin typeface="Arial Black" panose="020B0A04020102020204" pitchFamily="34" charset="0"/>
            </a:endParaRPr>
          </a:p>
        </p:txBody>
      </p:sp>
      <mc:AlternateContent xmlns:mc="http://schemas.openxmlformats.org/markup-compatibility/2006">
        <mc:Choice xmlns:am3d="http://schemas.microsoft.com/office/drawing/2017/model3d" Requires="am3d">
          <p:graphicFrame>
            <p:nvGraphicFramePr>
              <p:cNvPr id="4" name="3D Model 3" descr="Email">
                <a:extLst>
                  <a:ext uri="{FF2B5EF4-FFF2-40B4-BE49-F238E27FC236}">
                    <a16:creationId xmlns:a16="http://schemas.microsoft.com/office/drawing/2014/main" id="{2374C03A-1E4C-4CFC-B1CF-884952D375AD}"/>
                  </a:ext>
                </a:extLst>
              </p:cNvPr>
              <p:cNvGraphicFramePr>
                <a:graphicFrameLocks noChangeAspect="1"/>
              </p:cNvGraphicFramePr>
              <p:nvPr>
                <p:extLst>
                  <p:ext uri="{D42A27DB-BD31-4B8C-83A1-F6EECF244321}">
                    <p14:modId xmlns:p14="http://schemas.microsoft.com/office/powerpoint/2010/main" val="3793352608"/>
                  </p:ext>
                </p:extLst>
              </p:nvPr>
            </p:nvGraphicFramePr>
            <p:xfrm>
              <a:off x="6075352" y="2908851"/>
              <a:ext cx="3042142" cy="2966090"/>
            </p:xfrm>
            <a:graphic>
              <a:graphicData uri="http://schemas.microsoft.com/office/drawing/2017/model3d">
                <am3d:model3d r:embed="rId2">
                  <am3d:spPr>
                    <a:xfrm>
                      <a:off x="0" y="0"/>
                      <a:ext cx="3042142" cy="2966090"/>
                    </a:xfrm>
                    <a:prstGeom prst="rect">
                      <a:avLst/>
                    </a:prstGeom>
                  </am3d:spPr>
                  <am3d:camera>
                    <am3d:pos x="0" y="0" z="60437344"/>
                    <am3d:up dx="0" dy="36000000" dz="0"/>
                    <am3d:lookAt x="0" y="0" z="0"/>
                    <am3d:perspective fov="2700000"/>
                  </am3d:camera>
                  <am3d:trans>
                    <am3d:meterPerModelUnit n="2243480" d="1000000"/>
                    <am3d:preTrans dx="1429321" dy="-13682864" dz="299478"/>
                    <am3d:scale>
                      <am3d:sx n="1000000" d="1000000"/>
                      <am3d:sy n="1000000" d="1000000"/>
                      <am3d:sz n="1000000" d="1000000"/>
                    </am3d:scale>
                    <am3d:rot ax="2128938" ay="1621806" az="1076984"/>
                    <am3d:postTrans dx="0" dy="0" dz="0"/>
                  </am3d:trans>
                  <am3d:raster rName="Office3DRenderer" rVer="16.0.8326">
                    <am3d:blip r:embed="rId3"/>
                  </am3d:raster>
                  <am3d:objViewport viewportSz="444913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descr="Email">
                <a:extLst>
                  <a:ext uri="{FF2B5EF4-FFF2-40B4-BE49-F238E27FC236}">
                    <a16:creationId xmlns:a16="http://schemas.microsoft.com/office/drawing/2014/main" id="{2374C03A-1E4C-4CFC-B1CF-884952D375AD}"/>
                  </a:ext>
                </a:extLst>
              </p:cNvPr>
              <p:cNvPicPr>
                <a:picLocks noGrp="1" noRot="1" noChangeAspect="1" noMove="1" noResize="1" noEditPoints="1" noAdjustHandles="1" noChangeArrowheads="1" noChangeShapeType="1" noCrop="1"/>
              </p:cNvPicPr>
              <p:nvPr/>
            </p:nvPicPr>
            <p:blipFill>
              <a:blip r:embed="rId3"/>
              <a:stretch>
                <a:fillRect/>
              </a:stretch>
            </p:blipFill>
            <p:spPr>
              <a:xfrm>
                <a:off x="6075352" y="2908851"/>
                <a:ext cx="3042142" cy="2966090"/>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5" name="3D Model 4" descr="Magnifying Glass">
                <a:extLst>
                  <a:ext uri="{FF2B5EF4-FFF2-40B4-BE49-F238E27FC236}">
                    <a16:creationId xmlns:a16="http://schemas.microsoft.com/office/drawing/2014/main" id="{C2BEDA89-7033-40F9-978B-4814BDB64420}"/>
                  </a:ext>
                </a:extLst>
              </p:cNvPr>
              <p:cNvGraphicFramePr>
                <a:graphicFrameLocks noChangeAspect="1"/>
              </p:cNvGraphicFramePr>
              <p:nvPr>
                <p:extLst>
                  <p:ext uri="{D42A27DB-BD31-4B8C-83A1-F6EECF244321}">
                    <p14:modId xmlns:p14="http://schemas.microsoft.com/office/powerpoint/2010/main" val="1077588386"/>
                  </p:ext>
                </p:extLst>
              </p:nvPr>
            </p:nvGraphicFramePr>
            <p:xfrm>
              <a:off x="9534804" y="1007959"/>
              <a:ext cx="2341098" cy="1861349"/>
            </p:xfrm>
            <a:graphic>
              <a:graphicData uri="http://schemas.microsoft.com/office/drawing/2017/model3d">
                <am3d:model3d r:embed="rId4">
                  <am3d:spPr>
                    <a:xfrm>
                      <a:off x="0" y="0"/>
                      <a:ext cx="2341098" cy="1861349"/>
                    </a:xfrm>
                    <a:prstGeom prst="rect">
                      <a:avLst/>
                    </a:prstGeom>
                  </am3d:spPr>
                  <am3d:camera>
                    <am3d:pos x="0" y="0" z="66114581"/>
                    <am3d:up dx="0" dy="36000000" dz="0"/>
                    <am3d:lookAt x="0" y="0" z="0"/>
                    <am3d:perspective fov="2700000"/>
                  </am3d:camera>
                  <am3d:trans>
                    <am3d:meterPerModelUnit n="70478" d="1000000"/>
                    <am3d:preTrans dx="3477914" dy="-15515201" dz="-2432555"/>
                    <am3d:scale>
                      <am3d:sx n="1000000" d="1000000"/>
                      <am3d:sy n="1000000" d="1000000"/>
                      <am3d:sz n="1000000" d="1000000"/>
                    </am3d:scale>
                    <am3d:rot ax="1073583" ay="505539" az="162518"/>
                    <am3d:postTrans dx="0" dy="0" dz="0"/>
                  </am3d:trans>
                  <am3d:raster rName="Office3DRenderer" rVer="16.0.8326">
                    <am3d:blip r:embed="rId5"/>
                  </am3d:raster>
                  <am3d:objViewport viewportSz="323566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Model 4" descr="Magnifying Glass">
                <a:extLst>
                  <a:ext uri="{FF2B5EF4-FFF2-40B4-BE49-F238E27FC236}">
                    <a16:creationId xmlns:a16="http://schemas.microsoft.com/office/drawing/2014/main" id="{C2BEDA89-7033-40F9-978B-4814BDB64420}"/>
                  </a:ext>
                </a:extLst>
              </p:cNvPr>
              <p:cNvPicPr>
                <a:picLocks noGrp="1" noRot="1" noChangeAspect="1" noMove="1" noResize="1" noEditPoints="1" noAdjustHandles="1" noChangeArrowheads="1" noChangeShapeType="1" noCrop="1"/>
              </p:cNvPicPr>
              <p:nvPr/>
            </p:nvPicPr>
            <p:blipFill>
              <a:blip r:embed="rId5"/>
              <a:stretch>
                <a:fillRect/>
              </a:stretch>
            </p:blipFill>
            <p:spPr>
              <a:xfrm>
                <a:off x="9534804" y="1007959"/>
                <a:ext cx="2341098" cy="1861349"/>
              </a:xfrm>
              <a:prstGeom prst="rect">
                <a:avLst/>
              </a:prstGeom>
            </p:spPr>
          </p:pic>
        </mc:Fallback>
      </mc:AlternateContent>
      <p:pic>
        <p:nvPicPr>
          <p:cNvPr id="7" name="Graphic 6" descr="Braille">
            <a:extLst>
              <a:ext uri="{FF2B5EF4-FFF2-40B4-BE49-F238E27FC236}">
                <a16:creationId xmlns:a16="http://schemas.microsoft.com/office/drawing/2014/main" id="{DC75AAC5-3101-4B2F-838E-A13E77B940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06795" y="2669546"/>
            <a:ext cx="1279603" cy="1279603"/>
          </a:xfrm>
          <a:prstGeom prst="rect">
            <a:avLst/>
          </a:prstGeom>
        </p:spPr>
      </p:pic>
    </p:spTree>
    <p:extLst>
      <p:ext uri="{BB962C8B-B14F-4D97-AF65-F5344CB8AC3E}">
        <p14:creationId xmlns:p14="http://schemas.microsoft.com/office/powerpoint/2010/main" val="224754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2790-ADB3-4E7A-9762-84960B9ED7EB}"/>
              </a:ext>
            </a:extLst>
          </p:cNvPr>
          <p:cNvSpPr>
            <a:spLocks noGrp="1"/>
          </p:cNvSpPr>
          <p:nvPr>
            <p:ph type="title"/>
          </p:nvPr>
        </p:nvSpPr>
        <p:spPr/>
        <p:txBody>
          <a:bodyPr>
            <a:normAutofit/>
          </a:bodyPr>
          <a:lstStyle/>
          <a:p>
            <a:r>
              <a:rPr lang="en-GB" sz="3200" dirty="0"/>
              <a:t>INTRODUCTION</a:t>
            </a:r>
            <a:endParaRPr lang="en-IN" sz="3200" dirty="0"/>
          </a:p>
        </p:txBody>
      </p:sp>
      <p:sp>
        <p:nvSpPr>
          <p:cNvPr id="3" name="Content Placeholder 2">
            <a:extLst>
              <a:ext uri="{FF2B5EF4-FFF2-40B4-BE49-F238E27FC236}">
                <a16:creationId xmlns:a16="http://schemas.microsoft.com/office/drawing/2014/main" id="{E88613E8-2F6F-47EF-9D04-5D58A82A35EB}"/>
              </a:ext>
            </a:extLst>
          </p:cNvPr>
          <p:cNvSpPr>
            <a:spLocks noGrp="1"/>
          </p:cNvSpPr>
          <p:nvPr>
            <p:ph idx="1"/>
          </p:nvPr>
        </p:nvSpPr>
        <p:spPr>
          <a:xfrm>
            <a:off x="3485323" y="0"/>
            <a:ext cx="8242852" cy="1669774"/>
          </a:xfrm>
        </p:spPr>
        <p:txBody>
          <a:bodyPr/>
          <a:lstStyle/>
          <a:p>
            <a:pPr>
              <a:buFont typeface="Wingdings" panose="05000000000000000000" pitchFamily="2" charset="2"/>
              <a:buChar char="Ø"/>
            </a:pPr>
            <a:r>
              <a:rPr lang="en-GB" sz="1800" dirty="0"/>
              <a:t>Building</a:t>
            </a:r>
            <a:r>
              <a:rPr lang="en-GB" dirty="0"/>
              <a:t> a smarter AI-powered spam classifier involves leveraging machine learning techniques and natural language processing (NLP) to improve the accuracy and efficiency of spam detection</a:t>
            </a:r>
            <a:endParaRPr lang="en-IN" dirty="0"/>
          </a:p>
        </p:txBody>
      </p:sp>
      <p:sp>
        <p:nvSpPr>
          <p:cNvPr id="4" name="Rectangle 3">
            <a:extLst>
              <a:ext uri="{FF2B5EF4-FFF2-40B4-BE49-F238E27FC236}">
                <a16:creationId xmlns:a16="http://schemas.microsoft.com/office/drawing/2014/main" id="{8A9EED44-8CB8-46FA-99D0-6B69800299F5}"/>
              </a:ext>
            </a:extLst>
          </p:cNvPr>
          <p:cNvSpPr/>
          <p:nvPr/>
        </p:nvSpPr>
        <p:spPr>
          <a:xfrm>
            <a:off x="3485323" y="1669774"/>
            <a:ext cx="8242852" cy="4524315"/>
          </a:xfrm>
          <a:prstGeom prst="rect">
            <a:avLst/>
          </a:prstGeom>
        </p:spPr>
        <p:txBody>
          <a:bodyPr wrap="square">
            <a:spAutoFit/>
          </a:bodyPr>
          <a:lstStyle/>
          <a:p>
            <a:pPr marL="285750" indent="-285750" algn="just">
              <a:buFont typeface="Wingdings" panose="05000000000000000000" pitchFamily="2" charset="2"/>
              <a:buChar char="Ø"/>
            </a:pPr>
            <a:r>
              <a:rPr lang="en-GB" dirty="0">
                <a:solidFill>
                  <a:schemeClr val="bg2">
                    <a:lumMod val="50000"/>
                  </a:schemeClr>
                </a:solidFill>
              </a:rPr>
              <a:t>For the majority of internet users, email has become the most often utilized formal communication channel. In recent years, there has been a surge in email usage, which has exacerbated the problems presented by spam emails. Spam, often known as junk email, is the act of sending unsolicited mass messages to a large number of people. ‘Ham’ refers to emails that are meaningful but of a different type. Every day, the average email user receives roughly 40-50 emails. Spammers earn roughly 3.5 million dollars per year from spam, resulting in financial damages on both a personal and institutional level. As a result, consumers devote a large amount of their working time to these emails. Spam is said to account for more than half of all email server traffic, sending out a vast volume of undesired and uninvited bulk emails.</a:t>
            </a:r>
          </a:p>
          <a:p>
            <a:pPr marL="285750" indent="-285750" algn="just">
              <a:buFont typeface="Wingdings" panose="05000000000000000000" pitchFamily="2" charset="2"/>
              <a:buChar char="Ø"/>
            </a:pPr>
            <a:r>
              <a:rPr lang="en-GB" dirty="0">
                <a:solidFill>
                  <a:schemeClr val="bg2">
                    <a:lumMod val="50000"/>
                  </a:schemeClr>
                </a:solidFill>
              </a:rPr>
              <a:t>They squander user resources on useless output, lowering productivity. Spammers use spam for marketing goals to spread malicious criminal acts such as identity theft, financial disruptions, stealing sensitive information, and reputational damage.</a:t>
            </a:r>
          </a:p>
          <a:p>
            <a:endParaRPr lang="en-IN" dirty="0"/>
          </a:p>
        </p:txBody>
      </p:sp>
    </p:spTree>
    <p:extLst>
      <p:ext uri="{BB962C8B-B14F-4D97-AF65-F5344CB8AC3E}">
        <p14:creationId xmlns:p14="http://schemas.microsoft.com/office/powerpoint/2010/main" val="162477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D3BDB-E0B9-46E7-8041-4683F56F4E7D}"/>
              </a:ext>
            </a:extLst>
          </p:cNvPr>
          <p:cNvSpPr>
            <a:spLocks noGrp="1"/>
          </p:cNvSpPr>
          <p:nvPr>
            <p:ph type="title"/>
          </p:nvPr>
        </p:nvSpPr>
        <p:spPr>
          <a:xfrm>
            <a:off x="107145" y="713020"/>
            <a:ext cx="3205898" cy="4534841"/>
          </a:xfrm>
        </p:spPr>
        <p:txBody>
          <a:bodyPr>
            <a:normAutofit/>
          </a:bodyPr>
          <a:lstStyle/>
          <a:p>
            <a:r>
              <a:rPr lang="en-GB" sz="2800" dirty="0"/>
              <a:t>STEPS FOR IMPLEMENTATION</a:t>
            </a:r>
            <a:endParaRPr lang="en-IN" sz="2800" dirty="0"/>
          </a:p>
        </p:txBody>
      </p:sp>
      <p:graphicFrame>
        <p:nvGraphicFramePr>
          <p:cNvPr id="4" name="Content Placeholder 3">
            <a:extLst>
              <a:ext uri="{FF2B5EF4-FFF2-40B4-BE49-F238E27FC236}">
                <a16:creationId xmlns:a16="http://schemas.microsoft.com/office/drawing/2014/main" id="{6DD80D40-E23F-4C78-BB35-FBBD5E25502E}"/>
              </a:ext>
            </a:extLst>
          </p:cNvPr>
          <p:cNvGraphicFramePr>
            <a:graphicFrameLocks noGrp="1"/>
          </p:cNvGraphicFramePr>
          <p:nvPr>
            <p:ph idx="1"/>
            <p:extLst>
              <p:ext uri="{D42A27DB-BD31-4B8C-83A1-F6EECF244321}">
                <p14:modId xmlns:p14="http://schemas.microsoft.com/office/powerpoint/2010/main" val="1676949286"/>
              </p:ext>
            </p:extLst>
          </p:nvPr>
        </p:nvGraphicFramePr>
        <p:xfrm>
          <a:off x="3563934" y="146879"/>
          <a:ext cx="4135579" cy="1924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a:extLst>
              <a:ext uri="{FF2B5EF4-FFF2-40B4-BE49-F238E27FC236}">
                <a16:creationId xmlns:a16="http://schemas.microsoft.com/office/drawing/2014/main" id="{27493908-99BD-49C4-BAA2-6C4F8270AA93}"/>
              </a:ext>
            </a:extLst>
          </p:cNvPr>
          <p:cNvGraphicFramePr>
            <a:graphicFrameLocks/>
          </p:cNvGraphicFramePr>
          <p:nvPr>
            <p:extLst>
              <p:ext uri="{D42A27DB-BD31-4B8C-83A1-F6EECF244321}">
                <p14:modId xmlns:p14="http://schemas.microsoft.com/office/powerpoint/2010/main" val="1427085697"/>
              </p:ext>
            </p:extLst>
          </p:nvPr>
        </p:nvGraphicFramePr>
        <p:xfrm>
          <a:off x="3563934" y="2129183"/>
          <a:ext cx="4135579" cy="20441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a:extLst>
              <a:ext uri="{FF2B5EF4-FFF2-40B4-BE49-F238E27FC236}">
                <a16:creationId xmlns:a16="http://schemas.microsoft.com/office/drawing/2014/main" id="{05C70737-E2BF-4BBE-941E-5B33CFC1B5C1}"/>
              </a:ext>
            </a:extLst>
          </p:cNvPr>
          <p:cNvGraphicFramePr>
            <a:graphicFrameLocks/>
          </p:cNvGraphicFramePr>
          <p:nvPr>
            <p:extLst>
              <p:ext uri="{D42A27DB-BD31-4B8C-83A1-F6EECF244321}">
                <p14:modId xmlns:p14="http://schemas.microsoft.com/office/powerpoint/2010/main" val="255514597"/>
              </p:ext>
            </p:extLst>
          </p:nvPr>
        </p:nvGraphicFramePr>
        <p:xfrm>
          <a:off x="3563934" y="4217505"/>
          <a:ext cx="4135579" cy="204414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8" name="Content Placeholder 3">
            <a:extLst>
              <a:ext uri="{FF2B5EF4-FFF2-40B4-BE49-F238E27FC236}">
                <a16:creationId xmlns:a16="http://schemas.microsoft.com/office/drawing/2014/main" id="{0419A960-6C4F-4A2B-8DE9-27138D808B7A}"/>
              </a:ext>
            </a:extLst>
          </p:cNvPr>
          <p:cNvGraphicFramePr>
            <a:graphicFrameLocks/>
          </p:cNvGraphicFramePr>
          <p:nvPr>
            <p:extLst>
              <p:ext uri="{D42A27DB-BD31-4B8C-83A1-F6EECF244321}">
                <p14:modId xmlns:p14="http://schemas.microsoft.com/office/powerpoint/2010/main" val="1019818663"/>
              </p:ext>
            </p:extLst>
          </p:nvPr>
        </p:nvGraphicFramePr>
        <p:xfrm>
          <a:off x="7843259" y="721855"/>
          <a:ext cx="4135579" cy="204414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9" name="Content Placeholder 3">
            <a:extLst>
              <a:ext uri="{FF2B5EF4-FFF2-40B4-BE49-F238E27FC236}">
                <a16:creationId xmlns:a16="http://schemas.microsoft.com/office/drawing/2014/main" id="{BAD83C2D-2DFC-4382-BBD8-1E36F9E6DD03}"/>
              </a:ext>
            </a:extLst>
          </p:cNvPr>
          <p:cNvGraphicFramePr>
            <a:graphicFrameLocks/>
          </p:cNvGraphicFramePr>
          <p:nvPr>
            <p:extLst>
              <p:ext uri="{D42A27DB-BD31-4B8C-83A1-F6EECF244321}">
                <p14:modId xmlns:p14="http://schemas.microsoft.com/office/powerpoint/2010/main" val="476563779"/>
              </p:ext>
            </p:extLst>
          </p:nvPr>
        </p:nvGraphicFramePr>
        <p:xfrm>
          <a:off x="7843258" y="2766004"/>
          <a:ext cx="4135579" cy="2044149"/>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831998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8B14-5ABC-4C06-B45C-81AA803FE659}"/>
              </a:ext>
            </a:extLst>
          </p:cNvPr>
          <p:cNvSpPr>
            <a:spLocks noGrp="1"/>
          </p:cNvSpPr>
          <p:nvPr>
            <p:ph type="title"/>
          </p:nvPr>
        </p:nvSpPr>
        <p:spPr>
          <a:xfrm>
            <a:off x="173406" y="209437"/>
            <a:ext cx="3152890" cy="4860911"/>
          </a:xfrm>
        </p:spPr>
        <p:txBody>
          <a:bodyPr>
            <a:normAutofit/>
          </a:bodyPr>
          <a:lstStyle/>
          <a:p>
            <a:r>
              <a:rPr lang="en-GB" sz="2400" dirty="0"/>
              <a:t>WHY THE SMARTER AI POWERED SPAM CLASSIFIER IS REQUIRED???</a:t>
            </a:r>
            <a:endParaRPr lang="en-IN" sz="2400" dirty="0"/>
          </a:p>
        </p:txBody>
      </p:sp>
      <p:sp>
        <p:nvSpPr>
          <p:cNvPr id="3" name="Content Placeholder 2">
            <a:extLst>
              <a:ext uri="{FF2B5EF4-FFF2-40B4-BE49-F238E27FC236}">
                <a16:creationId xmlns:a16="http://schemas.microsoft.com/office/drawing/2014/main" id="{036A71C7-4FC7-417F-9A24-0A1D4529BC13}"/>
              </a:ext>
            </a:extLst>
          </p:cNvPr>
          <p:cNvSpPr>
            <a:spLocks noGrp="1"/>
          </p:cNvSpPr>
          <p:nvPr>
            <p:ph idx="1"/>
          </p:nvPr>
        </p:nvSpPr>
        <p:spPr>
          <a:xfrm>
            <a:off x="3962034" y="209437"/>
            <a:ext cx="8361360" cy="5589700"/>
          </a:xfrm>
        </p:spPr>
        <p:txBody>
          <a:bodyPr>
            <a:normAutofit/>
          </a:bodyPr>
          <a:lstStyle/>
          <a:p>
            <a:pPr>
              <a:buFont typeface="Wingdings" panose="05000000000000000000" pitchFamily="2" charset="2"/>
              <a:buChar char="v"/>
            </a:pPr>
            <a:r>
              <a:rPr lang="en-GB" dirty="0">
                <a:latin typeface="Arial Black" panose="020B0A04020102020204" pitchFamily="34" charset="0"/>
              </a:rPr>
              <a:t> Fast and </a:t>
            </a:r>
            <a:r>
              <a:rPr lang="en-GB" b="1" dirty="0">
                <a:latin typeface="Arial Black" panose="020B0A04020102020204" pitchFamily="34" charset="0"/>
              </a:rPr>
              <a:t>better</a:t>
            </a:r>
            <a:r>
              <a:rPr lang="en-GB" dirty="0">
                <a:latin typeface="Arial Black" panose="020B0A04020102020204" pitchFamily="34" charset="0"/>
              </a:rPr>
              <a:t> compatible in </a:t>
            </a:r>
            <a:r>
              <a:rPr lang="en-GB" b="1" dirty="0">
                <a:latin typeface="Arial Black" panose="020B0A04020102020204" pitchFamily="34" charset="0"/>
              </a:rPr>
              <a:t>classification</a:t>
            </a:r>
            <a:r>
              <a:rPr lang="en-GB" dirty="0">
                <a:latin typeface="Arial Black" panose="020B0A04020102020204" pitchFamily="34" charset="0"/>
              </a:rPr>
              <a:t>.</a:t>
            </a:r>
          </a:p>
          <a:p>
            <a:pPr>
              <a:buFont typeface="Wingdings" panose="05000000000000000000" pitchFamily="2" charset="2"/>
              <a:buChar char="v"/>
            </a:pPr>
            <a:r>
              <a:rPr lang="en-GB" dirty="0">
                <a:latin typeface="Arial Black" panose="020B0A04020102020204" pitchFamily="34" charset="0"/>
              </a:rPr>
              <a:t> Low computational complexity.</a:t>
            </a:r>
          </a:p>
          <a:p>
            <a:pPr>
              <a:buFont typeface="Wingdings" panose="05000000000000000000" pitchFamily="2" charset="2"/>
              <a:buChar char="v"/>
            </a:pPr>
            <a:r>
              <a:rPr lang="en-GB" b="1" dirty="0">
                <a:latin typeface="Arial Black" panose="020B0A04020102020204" pitchFamily="34" charset="0"/>
              </a:rPr>
              <a:t> Better</a:t>
            </a:r>
            <a:r>
              <a:rPr lang="en-GB" dirty="0">
                <a:latin typeface="Arial Black" panose="020B0A04020102020204" pitchFamily="34" charset="0"/>
              </a:rPr>
              <a:t> efficiency </a:t>
            </a:r>
          </a:p>
          <a:p>
            <a:pPr>
              <a:buFont typeface="Wingdings" panose="05000000000000000000" pitchFamily="2" charset="2"/>
              <a:buChar char="v"/>
            </a:pPr>
            <a:r>
              <a:rPr lang="en-GB" dirty="0">
                <a:latin typeface="Arial Black" panose="020B0A04020102020204" pitchFamily="34" charset="0"/>
              </a:rPr>
              <a:t> less sensitive to noise</a:t>
            </a:r>
          </a:p>
          <a:p>
            <a:pPr>
              <a:buFont typeface="Wingdings" panose="05000000000000000000" pitchFamily="2" charset="2"/>
              <a:buChar char="v"/>
            </a:pPr>
            <a:r>
              <a:rPr lang="en-GB" dirty="0">
                <a:latin typeface="Arial Black" panose="020B0A04020102020204" pitchFamily="34" charset="0"/>
              </a:rPr>
              <a:t> High accuracy </a:t>
            </a:r>
            <a:endParaRPr lang="en-IN" dirty="0">
              <a:latin typeface="Arial Black" panose="020B0A04020102020204" pitchFamily="34" charset="0"/>
            </a:endParaRPr>
          </a:p>
        </p:txBody>
      </p:sp>
    </p:spTree>
    <p:extLst>
      <p:ext uri="{BB962C8B-B14F-4D97-AF65-F5344CB8AC3E}">
        <p14:creationId xmlns:p14="http://schemas.microsoft.com/office/powerpoint/2010/main" val="9075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BDB5-CE58-4888-8639-5FCFB9E06352}"/>
              </a:ext>
            </a:extLst>
          </p:cNvPr>
          <p:cNvSpPr>
            <a:spLocks noGrp="1"/>
          </p:cNvSpPr>
          <p:nvPr>
            <p:ph type="title"/>
          </p:nvPr>
        </p:nvSpPr>
        <p:spPr>
          <a:xfrm>
            <a:off x="146900" y="864108"/>
            <a:ext cx="3258907" cy="3607189"/>
          </a:xfrm>
        </p:spPr>
        <p:txBody>
          <a:bodyPr/>
          <a:lstStyle/>
          <a:p>
            <a:r>
              <a:rPr lang="en-GB" dirty="0"/>
              <a:t>To Enhance The Spam Classification Using AI</a:t>
            </a:r>
            <a:endParaRPr lang="en-IN" dirty="0"/>
          </a:p>
        </p:txBody>
      </p:sp>
      <p:sp>
        <p:nvSpPr>
          <p:cNvPr id="3" name="Content Placeholder 2">
            <a:extLst>
              <a:ext uri="{FF2B5EF4-FFF2-40B4-BE49-F238E27FC236}">
                <a16:creationId xmlns:a16="http://schemas.microsoft.com/office/drawing/2014/main" id="{319B8929-FBD9-40E0-9F92-D3ADB50E1F32}"/>
              </a:ext>
            </a:extLst>
          </p:cNvPr>
          <p:cNvSpPr>
            <a:spLocks noGrp="1"/>
          </p:cNvSpPr>
          <p:nvPr>
            <p:ph idx="1"/>
          </p:nvPr>
        </p:nvSpPr>
        <p:spPr>
          <a:xfrm>
            <a:off x="3551215" y="-913036"/>
            <a:ext cx="8203462" cy="5842844"/>
          </a:xfrm>
        </p:spPr>
        <p:txBody>
          <a:bodyPr/>
          <a:lstStyle/>
          <a:p>
            <a:pPr>
              <a:buFont typeface="Wingdings" panose="05000000000000000000" pitchFamily="2" charset="2"/>
              <a:buChar char="Ø"/>
            </a:pPr>
            <a:r>
              <a:rPr lang="en-GB" dirty="0"/>
              <a:t>According To Our Project We will </a:t>
            </a:r>
            <a:r>
              <a:rPr lang="en-GB" dirty="0" err="1"/>
              <a:t>Implenting</a:t>
            </a:r>
            <a:r>
              <a:rPr lang="en-GB" dirty="0"/>
              <a:t> a Application of Artificial Intelligence Named “Open AI” As a open source to overcome the defects of Email Handling by Encouraging the Creation Of Smarter AI Spam Classifier</a:t>
            </a:r>
            <a:endParaRPr lang="en-IN" dirty="0"/>
          </a:p>
        </p:txBody>
      </p:sp>
    </p:spTree>
    <p:extLst>
      <p:ext uri="{BB962C8B-B14F-4D97-AF65-F5344CB8AC3E}">
        <p14:creationId xmlns:p14="http://schemas.microsoft.com/office/powerpoint/2010/main" val="260089381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90</TotalTime>
  <Words>375</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 Black</vt:lpstr>
      <vt:lpstr>Corbel</vt:lpstr>
      <vt:lpstr>Wingdings</vt:lpstr>
      <vt:lpstr>Wingdings 2</vt:lpstr>
      <vt:lpstr>Frame</vt:lpstr>
      <vt:lpstr>BUILDING A SMARTER AI POWERED SPAM CLASSIFIER</vt:lpstr>
      <vt:lpstr>INTRODUCTION</vt:lpstr>
      <vt:lpstr>STEPS FOR IMPLEMENTATION</vt:lpstr>
      <vt:lpstr>WHY THE SMARTER AI POWERED SPAM CLASSIFIER IS REQUIRED???</vt:lpstr>
      <vt:lpstr>To Enhance The Spam Classification Using 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SMARTER AI POWERED SPAM CLASSIFIER</dc:title>
  <dc:creator>Prince Thomas J</dc:creator>
  <cp:lastModifiedBy>Prince Thomas J</cp:lastModifiedBy>
  <cp:revision>8</cp:revision>
  <dcterms:created xsi:type="dcterms:W3CDTF">2023-09-30T03:15:17Z</dcterms:created>
  <dcterms:modified xsi:type="dcterms:W3CDTF">2023-09-30T04:45:31Z</dcterms:modified>
</cp:coreProperties>
</file>