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8" autoAdjust="0"/>
    <p:restoredTop sz="94660"/>
  </p:normalViewPr>
  <p:slideViewPr>
    <p:cSldViewPr snapToGrid="0">
      <p:cViewPr varScale="1">
        <p:scale>
          <a:sx n="65" d="100"/>
          <a:sy n="65" d="100"/>
        </p:scale>
        <p:origin x="66"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982076" cy="2387600"/>
          </a:xfrm>
        </p:spPr>
        <p:txBody>
          <a:bodyPr/>
          <a:lstStyle/>
          <a:p>
            <a:r>
              <a:rPr lang="en-GB" b="1" dirty="0" smtClean="0"/>
              <a:t>ViGNESh t</a:t>
            </a:r>
            <a:endParaRPr lang="en-IN" b="1" dirty="0"/>
          </a:p>
        </p:txBody>
      </p:sp>
      <p:sp>
        <p:nvSpPr>
          <p:cNvPr id="3" name="Subtitle 2"/>
          <p:cNvSpPr>
            <a:spLocks noGrp="1"/>
          </p:cNvSpPr>
          <p:nvPr>
            <p:ph type="subTitle" idx="1"/>
          </p:nvPr>
        </p:nvSpPr>
        <p:spPr>
          <a:xfrm>
            <a:off x="1876424" y="3602038"/>
            <a:ext cx="9645016" cy="2295842"/>
          </a:xfrm>
        </p:spPr>
        <p:txBody>
          <a:bodyPr/>
          <a:lstStyle/>
          <a:p>
            <a:r>
              <a:rPr lang="en-GB" dirty="0" smtClean="0"/>
              <a:t>Encrypted keylogger</a:t>
            </a:r>
            <a:endParaRPr lang="en-IN" dirty="0"/>
          </a:p>
        </p:txBody>
      </p:sp>
    </p:spTree>
    <p:extLst>
      <p:ext uri="{BB962C8B-B14F-4D97-AF65-F5344CB8AC3E}">
        <p14:creationId xmlns:p14="http://schemas.microsoft.com/office/powerpoint/2010/main" val="4065085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t>result</a:t>
            </a:r>
            <a:endParaRPr lang="en-IN" b="1" u="sng" dirty="0"/>
          </a:p>
        </p:txBody>
      </p:sp>
      <p:sp>
        <p:nvSpPr>
          <p:cNvPr id="3" name="Content Placeholder 2"/>
          <p:cNvSpPr>
            <a:spLocks noGrp="1"/>
          </p:cNvSpPr>
          <p:nvPr>
            <p:ph idx="1"/>
          </p:nvPr>
        </p:nvSpPr>
        <p:spPr>
          <a:xfrm>
            <a:off x="1141412" y="1357803"/>
            <a:ext cx="9905999" cy="3541714"/>
          </a:xfrm>
        </p:spPr>
        <p:txBody>
          <a:bodyPr>
            <a:normAutofit fontScale="92500" lnSpcReduction="10000"/>
          </a:bodyPr>
          <a:lstStyle/>
          <a:p>
            <a:pPr marL="0" indent="0">
              <a:buNone/>
            </a:pPr>
            <a:endParaRPr lang="en-GB" dirty="0"/>
          </a:p>
          <a:p>
            <a:r>
              <a:rPr lang="en-GB" dirty="0"/>
              <a:t>- Developed an encrypted keylogger software solution.</a:t>
            </a:r>
          </a:p>
          <a:p>
            <a:r>
              <a:rPr lang="en-GB" dirty="0"/>
              <a:t>- Successfully captured keystrokes across multiple operating systems.</a:t>
            </a:r>
          </a:p>
          <a:p>
            <a:r>
              <a:rPr lang="en-GB" dirty="0"/>
              <a:t>- Implemented robust encryption for data security.</a:t>
            </a:r>
          </a:p>
          <a:p>
            <a:r>
              <a:rPr lang="en-GB" dirty="0"/>
              <a:t>- Provided a user-friendly interface for configuration and management.</a:t>
            </a:r>
          </a:p>
          <a:p>
            <a:r>
              <a:rPr lang="en-GB" dirty="0"/>
              <a:t>- Ensured compliance with regulations and ethical standards.</a:t>
            </a:r>
          </a:p>
          <a:p>
            <a:r>
              <a:rPr lang="en-GB" dirty="0"/>
              <a:t>- Confirmed reliability and effectiveness through rigorous testing.</a:t>
            </a:r>
            <a:endParaRPr lang="en-IN" dirty="0"/>
          </a:p>
        </p:txBody>
      </p:sp>
    </p:spTree>
    <p:extLst>
      <p:ext uri="{BB962C8B-B14F-4D97-AF65-F5344CB8AC3E}">
        <p14:creationId xmlns:p14="http://schemas.microsoft.com/office/powerpoint/2010/main" val="2174423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u="sng" dirty="0" smtClean="0"/>
              <a:t>Project title</a:t>
            </a:r>
            <a:endParaRPr lang="en-IN" sz="4000" b="1" u="sng"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5713" r="25713"/>
          <a:stretch>
            <a:fillRect/>
          </a:stretch>
        </p:blipFill>
        <p:spPr>
          <a:xfrm>
            <a:off x="7795259" y="609601"/>
            <a:ext cx="3252151" cy="4595791"/>
          </a:xfrm>
          <a:prstGeom prst="round2DiagRect">
            <a:avLst>
              <a:gd name="adj1" fmla="val 5608"/>
              <a:gd name="adj2" fmla="val 11247"/>
            </a:avLst>
          </a:prstGeom>
        </p:spPr>
      </p:pic>
      <p:sp>
        <p:nvSpPr>
          <p:cNvPr id="4" name="Text Placeholder 3"/>
          <p:cNvSpPr>
            <a:spLocks noGrp="1"/>
          </p:cNvSpPr>
          <p:nvPr>
            <p:ph type="body" sz="half" idx="2"/>
          </p:nvPr>
        </p:nvSpPr>
        <p:spPr/>
        <p:txBody>
          <a:bodyPr/>
          <a:lstStyle/>
          <a:p>
            <a:r>
              <a:rPr lang="en-GB" sz="2800" b="1" dirty="0">
                <a:latin typeface="Calibri"/>
                <a:ea typeface="Calibri"/>
                <a:cs typeface="Calibri"/>
                <a:sym typeface="Calibri"/>
              </a:rPr>
              <a:t>Implementation of </a:t>
            </a:r>
            <a:r>
              <a:rPr lang="en-GB" sz="2800" b="1" dirty="0" smtClean="0">
                <a:latin typeface="Calibri"/>
                <a:ea typeface="Calibri"/>
                <a:cs typeface="Calibri"/>
                <a:sym typeface="Calibri"/>
              </a:rPr>
              <a:t>encrypted key logger </a:t>
            </a:r>
            <a:r>
              <a:rPr lang="en-GB" sz="2800" b="1" dirty="0">
                <a:latin typeface="Calibri"/>
                <a:ea typeface="Calibri"/>
                <a:cs typeface="Calibri"/>
                <a:sym typeface="Calibri"/>
              </a:rPr>
              <a:t>using python </a:t>
            </a:r>
          </a:p>
          <a:p>
            <a:endParaRPr lang="en-IN" dirty="0"/>
          </a:p>
        </p:txBody>
      </p:sp>
    </p:spTree>
    <p:extLst>
      <p:ext uri="{BB962C8B-B14F-4D97-AF65-F5344CB8AC3E}">
        <p14:creationId xmlns:p14="http://schemas.microsoft.com/office/powerpoint/2010/main" val="1084312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t>agenda</a:t>
            </a:r>
            <a:endParaRPr lang="en-IN" b="1" u="sng" dirty="0"/>
          </a:p>
        </p:txBody>
      </p:sp>
      <p:sp>
        <p:nvSpPr>
          <p:cNvPr id="3" name="Content Placeholder 2"/>
          <p:cNvSpPr>
            <a:spLocks noGrp="1"/>
          </p:cNvSpPr>
          <p:nvPr>
            <p:ph idx="1"/>
          </p:nvPr>
        </p:nvSpPr>
        <p:spPr/>
        <p:txBody>
          <a:bodyPr>
            <a:noAutofit/>
          </a:bodyPr>
          <a:lstStyle/>
          <a:p>
            <a:pPr marL="0" indent="0">
              <a:buNone/>
            </a:pPr>
            <a:r>
              <a:rPr lang="en-GB" sz="2000" dirty="0" smtClean="0"/>
              <a:t>1</a:t>
            </a:r>
            <a:r>
              <a:rPr lang="en-GB" sz="2000" dirty="0"/>
              <a:t>. </a:t>
            </a:r>
            <a:r>
              <a:rPr lang="en-GB" sz="2000" dirty="0" smtClean="0"/>
              <a:t> </a:t>
            </a:r>
            <a:r>
              <a:rPr lang="en-GB" sz="2000" dirty="0"/>
              <a:t>I</a:t>
            </a:r>
            <a:r>
              <a:rPr lang="en-GB" sz="2000" dirty="0" smtClean="0"/>
              <a:t>ntroduction </a:t>
            </a:r>
            <a:r>
              <a:rPr lang="en-GB" sz="2000" dirty="0"/>
              <a:t>and </a:t>
            </a:r>
            <a:r>
              <a:rPr lang="en-GB" sz="2000" dirty="0" smtClean="0"/>
              <a:t>Planning : Define </a:t>
            </a:r>
            <a:r>
              <a:rPr lang="en-GB" sz="2000" dirty="0"/>
              <a:t>project objectives and scope, research encryption methods, and design </a:t>
            </a:r>
            <a:r>
              <a:rPr lang="en-GB" sz="2000" dirty="0" smtClean="0"/>
              <a:t>key logger </a:t>
            </a:r>
            <a:r>
              <a:rPr lang="en-GB" sz="2000" dirty="0"/>
              <a:t>architecture.</a:t>
            </a:r>
          </a:p>
          <a:p>
            <a:pPr marL="0" indent="0">
              <a:buNone/>
            </a:pPr>
            <a:r>
              <a:rPr lang="en-GB" sz="2000" dirty="0" smtClean="0"/>
              <a:t>2</a:t>
            </a:r>
            <a:r>
              <a:rPr lang="en-GB" sz="2000" dirty="0"/>
              <a:t>. </a:t>
            </a:r>
            <a:r>
              <a:rPr lang="en-GB" sz="2000" dirty="0" smtClean="0"/>
              <a:t>Development: </a:t>
            </a:r>
            <a:r>
              <a:rPr lang="en-GB" sz="2000" dirty="0"/>
              <a:t>Implement keylogging and encryption, and securely store encryption keys.</a:t>
            </a:r>
          </a:p>
          <a:p>
            <a:pPr marL="0" indent="0">
              <a:buNone/>
            </a:pPr>
            <a:r>
              <a:rPr lang="en-GB" sz="2000" dirty="0" smtClean="0"/>
              <a:t>3</a:t>
            </a:r>
            <a:r>
              <a:rPr lang="en-GB" sz="2000" dirty="0"/>
              <a:t>. </a:t>
            </a:r>
            <a:r>
              <a:rPr lang="en-GB" sz="2000" dirty="0" smtClean="0"/>
              <a:t>Security </a:t>
            </a:r>
            <a:r>
              <a:rPr lang="en-GB" sz="2000" dirty="0"/>
              <a:t>and Privacy</a:t>
            </a:r>
            <a:r>
              <a:rPr lang="en-GB" sz="2000" dirty="0" smtClean="0"/>
              <a:t>: </a:t>
            </a:r>
            <a:r>
              <a:rPr lang="en-GB" sz="2000" dirty="0"/>
              <a:t>Conduct a security audit and ensure privacy compliance.</a:t>
            </a:r>
          </a:p>
          <a:p>
            <a:pPr marL="0" indent="0">
              <a:buNone/>
            </a:pPr>
            <a:r>
              <a:rPr lang="en-GB" sz="2000" dirty="0" smtClean="0"/>
              <a:t>4</a:t>
            </a:r>
            <a:r>
              <a:rPr lang="en-GB" sz="2000" dirty="0"/>
              <a:t>. </a:t>
            </a:r>
            <a:r>
              <a:rPr lang="en-GB" sz="2000" dirty="0" smtClean="0"/>
              <a:t>User </a:t>
            </a:r>
            <a:r>
              <a:rPr lang="en-GB" sz="2000" dirty="0"/>
              <a:t>Interface</a:t>
            </a:r>
            <a:r>
              <a:rPr lang="en-GB" sz="2000" dirty="0" smtClean="0"/>
              <a:t>: </a:t>
            </a:r>
            <a:r>
              <a:rPr lang="en-GB" sz="2000" dirty="0"/>
              <a:t>Create a user-friendly configuration and provide documentation.</a:t>
            </a:r>
          </a:p>
          <a:p>
            <a:pPr marL="0" indent="0">
              <a:buNone/>
            </a:pPr>
            <a:r>
              <a:rPr lang="en-GB" sz="2000" dirty="0" smtClean="0"/>
              <a:t>5</a:t>
            </a:r>
            <a:r>
              <a:rPr lang="en-GB" sz="2000" dirty="0"/>
              <a:t>. </a:t>
            </a:r>
            <a:r>
              <a:rPr lang="en-GB" sz="2000" dirty="0" smtClean="0"/>
              <a:t>Testing </a:t>
            </a:r>
            <a:r>
              <a:rPr lang="en-GB" sz="2000" dirty="0"/>
              <a:t>and Deployment</a:t>
            </a:r>
            <a:r>
              <a:rPr lang="en-GB" sz="2000" dirty="0" smtClean="0"/>
              <a:t>: </a:t>
            </a:r>
            <a:r>
              <a:rPr lang="en-GB" sz="2000" dirty="0"/>
              <a:t>Test thoroughly and prepare for deployment and maintenance.</a:t>
            </a:r>
            <a:endParaRPr lang="en-IN" sz="2000" dirty="0"/>
          </a:p>
        </p:txBody>
      </p:sp>
    </p:spTree>
    <p:extLst>
      <p:ext uri="{BB962C8B-B14F-4D97-AF65-F5344CB8AC3E}">
        <p14:creationId xmlns:p14="http://schemas.microsoft.com/office/powerpoint/2010/main" val="1444392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4120"/>
            <a:ext cx="5934508" cy="1639886"/>
          </a:xfrm>
        </p:spPr>
        <p:txBody>
          <a:bodyPr/>
          <a:lstStyle/>
          <a:p>
            <a:r>
              <a:rPr lang="en-GB" b="1" u="sng" dirty="0" smtClean="0"/>
              <a:t>PROBLEM STATEMENT</a:t>
            </a:r>
            <a:endParaRPr lang="en-IN" b="1" u="sng"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186" t="-8203" r="1186" b="-8203"/>
          <a:stretch/>
        </p:blipFill>
        <p:spPr>
          <a:xfrm>
            <a:off x="7380718" y="609601"/>
            <a:ext cx="3795764" cy="5364000"/>
          </a:xfrm>
        </p:spPr>
      </p:pic>
      <p:sp>
        <p:nvSpPr>
          <p:cNvPr id="4" name="Text Placeholder 3"/>
          <p:cNvSpPr>
            <a:spLocks noGrp="1"/>
          </p:cNvSpPr>
          <p:nvPr>
            <p:ph type="body" sz="half" idx="2"/>
          </p:nvPr>
        </p:nvSpPr>
        <p:spPr>
          <a:xfrm>
            <a:off x="1141410" y="1767573"/>
            <a:ext cx="5934511" cy="3541714"/>
          </a:xfrm>
        </p:spPr>
        <p:txBody>
          <a:bodyPr>
            <a:noAutofit/>
          </a:bodyPr>
          <a:lstStyle/>
          <a:p>
            <a:r>
              <a:rPr lang="en-GB" sz="1800" dirty="0" smtClean="0"/>
              <a:t>Develop </a:t>
            </a:r>
            <a:r>
              <a:rPr lang="en-GB" sz="1800" dirty="0"/>
              <a:t>an encrypted </a:t>
            </a:r>
            <a:r>
              <a:rPr lang="en-GB" sz="1800" dirty="0" smtClean="0"/>
              <a:t>key logger </a:t>
            </a:r>
            <a:r>
              <a:rPr lang="en-GB" sz="1800" dirty="0"/>
              <a:t>software solution that securely captures keystrokes on various operating systems while ensuring data confidentiality, integrity, and user privacy. This software should be designed to operate stealthily, without detection by users or security systems, and provide robust encryption mechanisms to protect captured data from unauthorized access or interception. The </a:t>
            </a:r>
            <a:r>
              <a:rPr lang="en-GB" sz="1800" dirty="0" smtClean="0"/>
              <a:t>key logger </a:t>
            </a:r>
            <a:r>
              <a:rPr lang="en-GB" sz="1800" dirty="0"/>
              <a:t>must also feature a user-friendly interface for configuration and management, adhering to ethical standards and privacy regulations.</a:t>
            </a:r>
            <a:endParaRPr lang="en-IN" sz="1800" dirty="0"/>
          </a:p>
        </p:txBody>
      </p:sp>
    </p:spTree>
    <p:extLst>
      <p:ext uri="{BB962C8B-B14F-4D97-AF65-F5344CB8AC3E}">
        <p14:creationId xmlns:p14="http://schemas.microsoft.com/office/powerpoint/2010/main" val="3947017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t>PROJECT OVERVIEW</a:t>
            </a:r>
            <a:endParaRPr lang="en-IN" b="1" u="sng" dirty="0"/>
          </a:p>
        </p:txBody>
      </p:sp>
      <p:sp>
        <p:nvSpPr>
          <p:cNvPr id="3" name="Content Placeholder 2"/>
          <p:cNvSpPr>
            <a:spLocks noGrp="1"/>
          </p:cNvSpPr>
          <p:nvPr>
            <p:ph idx="1"/>
          </p:nvPr>
        </p:nvSpPr>
        <p:spPr>
          <a:xfrm>
            <a:off x="1141412" y="1779930"/>
            <a:ext cx="9905999" cy="3541714"/>
          </a:xfrm>
        </p:spPr>
        <p:txBody>
          <a:bodyPr/>
          <a:lstStyle/>
          <a:p>
            <a:pPr marL="0" indent="0">
              <a:buNone/>
            </a:pPr>
            <a:r>
              <a:rPr lang="en-GB" dirty="0" smtClean="0"/>
              <a:t>The </a:t>
            </a:r>
            <a:r>
              <a:rPr lang="en-GB" dirty="0"/>
              <a:t>project aims to develop an encrypted </a:t>
            </a:r>
            <a:r>
              <a:rPr lang="en-GB" dirty="0" smtClean="0"/>
              <a:t>key logger </a:t>
            </a:r>
            <a:r>
              <a:rPr lang="en-GB" dirty="0"/>
              <a:t>software that operates covertly to capture keystrokes across various operating systems. Through robust encryption techniques, it ensures the security and privacy of captured data while complying with ethical standards and privacy regulations. The software will feature a user-friendly interface for configuration and management, providing a seamless experience for users.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725" y="4656961"/>
            <a:ext cx="1788795" cy="1913150"/>
          </a:xfrm>
          <a:prstGeom prst="rect">
            <a:avLst/>
          </a:prstGeom>
        </p:spPr>
      </p:pic>
    </p:spTree>
    <p:extLst>
      <p:ext uri="{BB962C8B-B14F-4D97-AF65-F5344CB8AC3E}">
        <p14:creationId xmlns:p14="http://schemas.microsoft.com/office/powerpoint/2010/main" val="2767725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GB" u="sng" dirty="0" smtClean="0"/>
              <a:t>WHO ARE END USERS?</a:t>
            </a:r>
            <a:endParaRPr lang="en-IN" u="sng" dirty="0"/>
          </a:p>
        </p:txBody>
      </p:sp>
      <p:sp>
        <p:nvSpPr>
          <p:cNvPr id="3" name="Content Placeholder 2"/>
          <p:cNvSpPr>
            <a:spLocks noGrp="1"/>
          </p:cNvSpPr>
          <p:nvPr>
            <p:ph idx="1"/>
          </p:nvPr>
        </p:nvSpPr>
        <p:spPr>
          <a:xfrm>
            <a:off x="1141413" y="1100308"/>
            <a:ext cx="9905999" cy="3541714"/>
          </a:xfrm>
        </p:spPr>
        <p:txBody>
          <a:bodyPr>
            <a:noAutofit/>
          </a:bodyPr>
          <a:lstStyle/>
          <a:p>
            <a:pPr marL="0" indent="0">
              <a:buNone/>
            </a:pPr>
            <a:r>
              <a:rPr lang="en-GB" sz="1800" i="1" dirty="0"/>
              <a:t>The end users of the encrypted </a:t>
            </a:r>
            <a:r>
              <a:rPr lang="en-GB" sz="1800" i="1" dirty="0" smtClean="0"/>
              <a:t>key logger </a:t>
            </a:r>
            <a:r>
              <a:rPr lang="en-GB" sz="1800" i="1" dirty="0"/>
              <a:t>software could include individuals or organizations with a legitimate need to monitor and track keyboard activity for security or administrative purposes. This might </a:t>
            </a:r>
            <a:r>
              <a:rPr lang="en-GB" sz="1800" i="1" dirty="0" smtClean="0"/>
              <a:t>include:</a:t>
            </a:r>
          </a:p>
          <a:p>
            <a:pPr marL="0" indent="0">
              <a:buNone/>
            </a:pPr>
            <a:r>
              <a:rPr lang="en-GB" sz="1800" b="1" dirty="0" smtClean="0"/>
              <a:t>Organizations</a:t>
            </a:r>
            <a:r>
              <a:rPr lang="en-GB" sz="1800" dirty="0" smtClean="0"/>
              <a:t> : </a:t>
            </a:r>
            <a:r>
              <a:rPr lang="en-GB" sz="1800" dirty="0"/>
              <a:t>Employers who wish to monitor employee activity on company-owned devices to prevent insider threats, ensure compliance with company policies, or investigate suspicious </a:t>
            </a:r>
            <a:r>
              <a:rPr lang="en-GB" sz="1800" dirty="0" smtClean="0"/>
              <a:t>behaviour </a:t>
            </a:r>
          </a:p>
          <a:p>
            <a:pPr marL="0" indent="0">
              <a:buNone/>
            </a:pPr>
            <a:r>
              <a:rPr lang="en-GB" sz="1800" b="1" dirty="0" smtClean="0"/>
              <a:t>Parents</a:t>
            </a:r>
            <a:r>
              <a:rPr lang="en-GB" sz="1800" dirty="0" smtClean="0"/>
              <a:t> : </a:t>
            </a:r>
            <a:r>
              <a:rPr lang="en-GB" sz="1800" dirty="0"/>
              <a:t>Concerned parents who want to monitor their children's online activities for safety and protection against cyberbullying, inappropriate content, or interactions with strangers.</a:t>
            </a:r>
          </a:p>
          <a:p>
            <a:pPr marL="0" indent="0">
              <a:buNone/>
            </a:pPr>
            <a:r>
              <a:rPr lang="en-GB" sz="1800" b="1" dirty="0" smtClean="0"/>
              <a:t>Security Professionals</a:t>
            </a:r>
            <a:r>
              <a:rPr lang="en-GB" sz="1800" b="1" dirty="0"/>
              <a:t> </a:t>
            </a:r>
            <a:r>
              <a:rPr lang="en-GB" sz="1800" dirty="0" smtClean="0"/>
              <a:t>: </a:t>
            </a:r>
            <a:r>
              <a:rPr lang="en-GB" sz="1800" dirty="0"/>
              <a:t>Security professionals or cybersecurity researchers who use </a:t>
            </a:r>
            <a:r>
              <a:rPr lang="en-GB" sz="1800" dirty="0" err="1"/>
              <a:t>keyloggers</a:t>
            </a:r>
            <a:r>
              <a:rPr lang="en-GB" sz="1800" dirty="0"/>
              <a:t> for penetration testing, forensic analysis, or vulnerability assessment.</a:t>
            </a:r>
          </a:p>
          <a:p>
            <a:pPr marL="0" indent="0">
              <a:buNone/>
            </a:pPr>
            <a:r>
              <a:rPr lang="en-GB" sz="1800" b="1" dirty="0" smtClean="0"/>
              <a:t>Individual Users</a:t>
            </a:r>
            <a:r>
              <a:rPr lang="en-GB" sz="1800" b="1" dirty="0"/>
              <a:t> </a:t>
            </a:r>
            <a:r>
              <a:rPr lang="en-GB" sz="1800" dirty="0" smtClean="0"/>
              <a:t>: </a:t>
            </a:r>
            <a:r>
              <a:rPr lang="en-GB" sz="1800" dirty="0"/>
              <a:t>Individuals who want to monitor their own computer usage for productivity tracking, self-improvement, or troubleshooting purposes.</a:t>
            </a:r>
          </a:p>
          <a:p>
            <a:pPr marL="0" indent="0">
              <a:buNone/>
            </a:pPr>
            <a:endParaRPr lang="en-GB" sz="1800" dirty="0"/>
          </a:p>
          <a:p>
            <a:pPr marL="0" indent="0">
              <a:buNone/>
            </a:pPr>
            <a:endParaRPr lang="en-IN" sz="1800" dirty="0"/>
          </a:p>
        </p:txBody>
      </p:sp>
    </p:spTree>
    <p:extLst>
      <p:ext uri="{BB962C8B-B14F-4D97-AF65-F5344CB8AC3E}">
        <p14:creationId xmlns:p14="http://schemas.microsoft.com/office/powerpoint/2010/main" val="1108508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SOLUTION </a:t>
            </a:r>
            <a:r>
              <a:rPr lang="en-US" b="1" u="sng" dirty="0"/>
              <a:t>AND ITS VALUE PROPOSITION</a:t>
            </a:r>
            <a:endParaRPr lang="en-IN" b="1" u="sng" dirty="0"/>
          </a:p>
        </p:txBody>
      </p:sp>
      <p:sp>
        <p:nvSpPr>
          <p:cNvPr id="3" name="Content Placeholder 2"/>
          <p:cNvSpPr>
            <a:spLocks noGrp="1"/>
          </p:cNvSpPr>
          <p:nvPr>
            <p:ph idx="1"/>
          </p:nvPr>
        </p:nvSpPr>
        <p:spPr/>
        <p:txBody>
          <a:bodyPr>
            <a:normAutofit/>
          </a:bodyPr>
          <a:lstStyle/>
          <a:p>
            <a:pPr marL="0" indent="0">
              <a:buNone/>
            </a:pPr>
            <a:r>
              <a:rPr lang="en-GB" sz="1800" dirty="0" smtClean="0"/>
              <a:t>Our </a:t>
            </a:r>
            <a:r>
              <a:rPr lang="en-GB" sz="1800" dirty="0"/>
              <a:t>solution is an encrypted keylogger software designed for legitimate purposes like security testing, parental controls, or employee monitoring. It captures keystrokes covertly, employs robust encryption, and offers a user-friendly interface for configuration. Prioritizing data security, user privacy, and ethical usage, our </a:t>
            </a:r>
            <a:r>
              <a:rPr lang="en-GB" sz="1800" dirty="0" smtClean="0"/>
              <a:t>solution </a:t>
            </a:r>
            <a:r>
              <a:rPr lang="en-GB" sz="1800" dirty="0"/>
              <a:t>aims to provide effective monitoring while complying with regulations and ethical standards</a:t>
            </a:r>
            <a:r>
              <a:rPr lang="en-GB" sz="1800" dirty="0" smtClean="0"/>
              <a:t>.</a:t>
            </a:r>
          </a:p>
          <a:p>
            <a:pPr marL="0" indent="0">
              <a:buNone/>
            </a:pPr>
            <a:r>
              <a:rPr lang="en-GB" sz="1800" dirty="0"/>
              <a:t>Value Proposition:</a:t>
            </a:r>
          </a:p>
          <a:p>
            <a:pPr marL="0" indent="0">
              <a:buNone/>
            </a:pPr>
            <a:r>
              <a:rPr lang="en-GB" sz="1800" dirty="0"/>
              <a:t>- Discreet keystroke monitoring for enhanced security and oversight.</a:t>
            </a:r>
          </a:p>
          <a:p>
            <a:pPr marL="0" indent="0">
              <a:buNone/>
            </a:pPr>
            <a:r>
              <a:rPr lang="en-GB" sz="1800" dirty="0"/>
              <a:t>- Robust encryption and user-friendly configuration ensure privacy and compliance.</a:t>
            </a:r>
            <a:endParaRPr lang="en-IN" sz="1800" dirty="0"/>
          </a:p>
        </p:txBody>
      </p:sp>
    </p:spTree>
    <p:extLst>
      <p:ext uri="{BB962C8B-B14F-4D97-AF65-F5344CB8AC3E}">
        <p14:creationId xmlns:p14="http://schemas.microsoft.com/office/powerpoint/2010/main" val="275909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t>modelling</a:t>
            </a:r>
            <a:endParaRPr lang="en-IN" b="1" u="sng" dirty="0"/>
          </a:p>
        </p:txBody>
      </p:sp>
      <p:sp>
        <p:nvSpPr>
          <p:cNvPr id="3" name="Content Placeholder 2"/>
          <p:cNvSpPr>
            <a:spLocks noGrp="1"/>
          </p:cNvSpPr>
          <p:nvPr>
            <p:ph idx="1"/>
          </p:nvPr>
        </p:nvSpPr>
        <p:spPr>
          <a:xfrm>
            <a:off x="1141413" y="1357803"/>
            <a:ext cx="9905999" cy="3541714"/>
          </a:xfrm>
        </p:spPr>
        <p:txBody>
          <a:bodyPr>
            <a:normAutofit fontScale="92500" lnSpcReduction="10000"/>
          </a:bodyPr>
          <a:lstStyle/>
          <a:p>
            <a:pPr marL="0" indent="0">
              <a:buNone/>
            </a:pPr>
            <a:endParaRPr lang="en-GB" dirty="0"/>
          </a:p>
          <a:p>
            <a:r>
              <a:rPr lang="en-GB" dirty="0"/>
              <a:t>Our project involves </a:t>
            </a:r>
            <a:r>
              <a:rPr lang="en-GB" dirty="0" smtClean="0"/>
              <a:t>modelling </a:t>
            </a:r>
            <a:r>
              <a:rPr lang="en-GB" dirty="0"/>
              <a:t>the </a:t>
            </a:r>
            <a:r>
              <a:rPr lang="en-GB" dirty="0" smtClean="0"/>
              <a:t>behaviour  </a:t>
            </a:r>
            <a:r>
              <a:rPr lang="en-GB" dirty="0"/>
              <a:t>and interactions of users with the encrypted keylogger software, ensuring accurate capture of keystrokes across various operating systems while maintaining data security and privacy. We will implement encryption algorithms to protect sensitive information and develop a user-friendly interface for seamless configuration and management. Through comprehensive testing and validation, we aim to create a reliable and effective monitoring tool that meets the needs of our target users while upholding ethical standards and regulatory requirements.</a:t>
            </a:r>
            <a:endParaRPr lang="en-IN" dirty="0"/>
          </a:p>
        </p:txBody>
      </p:sp>
    </p:spTree>
    <p:extLst>
      <p:ext uri="{BB962C8B-B14F-4D97-AF65-F5344CB8AC3E}">
        <p14:creationId xmlns:p14="http://schemas.microsoft.com/office/powerpoint/2010/main" val="2487340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modelling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4275" y="2867819"/>
            <a:ext cx="9820275" cy="2305050"/>
          </a:xfrm>
        </p:spPr>
      </p:pic>
    </p:spTree>
    <p:extLst>
      <p:ext uri="{BB962C8B-B14F-4D97-AF65-F5344CB8AC3E}">
        <p14:creationId xmlns:p14="http://schemas.microsoft.com/office/powerpoint/2010/main" val="2923612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54</TotalTime>
  <Words>612</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Tw Cen MT</vt:lpstr>
      <vt:lpstr>Circuit</vt:lpstr>
      <vt:lpstr>ViGNESh t</vt:lpstr>
      <vt:lpstr>Project title</vt:lpstr>
      <vt:lpstr>agenda</vt:lpstr>
      <vt:lpstr>PROBLEM STATEMENT</vt:lpstr>
      <vt:lpstr>PROJECT OVERVIEW</vt:lpstr>
      <vt:lpstr>WHO ARE END USERS?</vt:lpstr>
      <vt:lpstr>SOLUTION AND ITS VALUE PROPOSITION</vt:lpstr>
      <vt:lpstr>modelling</vt:lpstr>
      <vt:lpstr>modelling</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VGNESh t</dc:title>
  <dc:creator>user58</dc:creator>
  <cp:lastModifiedBy>user46</cp:lastModifiedBy>
  <cp:revision>7</cp:revision>
  <dcterms:created xsi:type="dcterms:W3CDTF">2024-04-01T05:23:07Z</dcterms:created>
  <dcterms:modified xsi:type="dcterms:W3CDTF">2024-04-03T07:17:43Z</dcterms:modified>
</cp:coreProperties>
</file>