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sldIdLst>
    <p:sldId id="256" r:id="rId4"/>
    <p:sldId id="259" r:id="rId5"/>
    <p:sldId id="261" r:id="rId6"/>
    <p:sldId id="262" r:id="rId7"/>
    <p:sldId id="263" r:id="rId8"/>
    <p:sldId id="257" r:id="rId9"/>
    <p:sldId id="264" r:id="rId10"/>
    <p:sldId id="266" r:id="rId11"/>
    <p:sldId id="265"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6" d="100"/>
          <a:sy n="76" d="100"/>
        </p:scale>
        <p:origin x="62"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E2677-CDF4-046F-4142-39573350CB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DCB3E3-E6EE-A85D-16DA-37B2F3101E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641E13-56E9-BDFA-A474-C6CD23606471}"/>
              </a:ext>
            </a:extLst>
          </p:cNvPr>
          <p:cNvSpPr>
            <a:spLocks noGrp="1"/>
          </p:cNvSpPr>
          <p:nvPr>
            <p:ph type="dt" sz="half" idx="10"/>
          </p:nvPr>
        </p:nvSpPr>
        <p:spPr/>
        <p:txBody>
          <a:bodyPr/>
          <a:lstStyle/>
          <a:p>
            <a:fld id="{16D69EFC-D9BA-475D-B04E-FAB42DAC54C1}" type="datetimeFigureOut">
              <a:rPr lang="en-IN" smtClean="0"/>
              <a:t>11-03-2025</a:t>
            </a:fld>
            <a:endParaRPr lang="en-IN"/>
          </a:p>
        </p:txBody>
      </p:sp>
      <p:sp>
        <p:nvSpPr>
          <p:cNvPr id="5" name="Footer Placeholder 4">
            <a:extLst>
              <a:ext uri="{FF2B5EF4-FFF2-40B4-BE49-F238E27FC236}">
                <a16:creationId xmlns:a16="http://schemas.microsoft.com/office/drawing/2014/main" id="{434BDD03-AC5A-0CEE-1817-F62717AD7B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01E998-AE02-01BF-DC8C-C90457BD7372}"/>
              </a:ext>
            </a:extLst>
          </p:cNvPr>
          <p:cNvSpPr>
            <a:spLocks noGrp="1"/>
          </p:cNvSpPr>
          <p:nvPr>
            <p:ph type="sldNum" sz="quarter" idx="12"/>
          </p:nvPr>
        </p:nvSpPr>
        <p:spPr/>
        <p:txBody>
          <a:bodyPr/>
          <a:lstStyle/>
          <a:p>
            <a:fld id="{70225063-9A12-4D56-B288-FE1A018C29DE}" type="slidenum">
              <a:rPr lang="en-IN" smtClean="0"/>
              <a:t>‹#›</a:t>
            </a:fld>
            <a:endParaRPr lang="en-IN"/>
          </a:p>
        </p:txBody>
      </p:sp>
    </p:spTree>
    <p:extLst>
      <p:ext uri="{BB962C8B-B14F-4D97-AF65-F5344CB8AC3E}">
        <p14:creationId xmlns:p14="http://schemas.microsoft.com/office/powerpoint/2010/main" val="3228476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0D5C9-E926-67A3-D6A9-BD900A831BD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B5FB1A-267D-CF7E-CEEE-A2BE8EFEFD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2B0E55-8DB0-D431-B80B-B224355A8164}"/>
              </a:ext>
            </a:extLst>
          </p:cNvPr>
          <p:cNvSpPr>
            <a:spLocks noGrp="1"/>
          </p:cNvSpPr>
          <p:nvPr>
            <p:ph type="dt" sz="half" idx="10"/>
          </p:nvPr>
        </p:nvSpPr>
        <p:spPr/>
        <p:txBody>
          <a:bodyPr/>
          <a:lstStyle/>
          <a:p>
            <a:fld id="{16D69EFC-D9BA-475D-B04E-FAB42DAC54C1}" type="datetimeFigureOut">
              <a:rPr lang="en-IN" smtClean="0"/>
              <a:t>11-03-2025</a:t>
            </a:fld>
            <a:endParaRPr lang="en-IN"/>
          </a:p>
        </p:txBody>
      </p:sp>
      <p:sp>
        <p:nvSpPr>
          <p:cNvPr id="5" name="Footer Placeholder 4">
            <a:extLst>
              <a:ext uri="{FF2B5EF4-FFF2-40B4-BE49-F238E27FC236}">
                <a16:creationId xmlns:a16="http://schemas.microsoft.com/office/drawing/2014/main" id="{B30F8558-1BBF-44B8-941C-610C603C93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AB1CC3-259B-9079-C8E0-287E73FC45F5}"/>
              </a:ext>
            </a:extLst>
          </p:cNvPr>
          <p:cNvSpPr>
            <a:spLocks noGrp="1"/>
          </p:cNvSpPr>
          <p:nvPr>
            <p:ph type="sldNum" sz="quarter" idx="12"/>
          </p:nvPr>
        </p:nvSpPr>
        <p:spPr/>
        <p:txBody>
          <a:bodyPr/>
          <a:lstStyle/>
          <a:p>
            <a:fld id="{70225063-9A12-4D56-B288-FE1A018C29DE}" type="slidenum">
              <a:rPr lang="en-IN" smtClean="0"/>
              <a:t>‹#›</a:t>
            </a:fld>
            <a:endParaRPr lang="en-IN"/>
          </a:p>
        </p:txBody>
      </p:sp>
    </p:spTree>
    <p:extLst>
      <p:ext uri="{BB962C8B-B14F-4D97-AF65-F5344CB8AC3E}">
        <p14:creationId xmlns:p14="http://schemas.microsoft.com/office/powerpoint/2010/main" val="2326740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B657D4-8E3A-FBE9-8811-A85BBEAC11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5F8CF7-69BC-0187-885B-BDC37228E8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8AA9EC-E1BD-815C-82AA-D41DD931E292}"/>
              </a:ext>
            </a:extLst>
          </p:cNvPr>
          <p:cNvSpPr>
            <a:spLocks noGrp="1"/>
          </p:cNvSpPr>
          <p:nvPr>
            <p:ph type="dt" sz="half" idx="10"/>
          </p:nvPr>
        </p:nvSpPr>
        <p:spPr/>
        <p:txBody>
          <a:bodyPr/>
          <a:lstStyle/>
          <a:p>
            <a:fld id="{16D69EFC-D9BA-475D-B04E-FAB42DAC54C1}" type="datetimeFigureOut">
              <a:rPr lang="en-IN" smtClean="0"/>
              <a:t>11-03-2025</a:t>
            </a:fld>
            <a:endParaRPr lang="en-IN"/>
          </a:p>
        </p:txBody>
      </p:sp>
      <p:sp>
        <p:nvSpPr>
          <p:cNvPr id="5" name="Footer Placeholder 4">
            <a:extLst>
              <a:ext uri="{FF2B5EF4-FFF2-40B4-BE49-F238E27FC236}">
                <a16:creationId xmlns:a16="http://schemas.microsoft.com/office/drawing/2014/main" id="{A1F87220-EFF9-8392-92E7-5791F487B8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68BE47-E275-E8AC-DBA3-D6903E1E15E4}"/>
              </a:ext>
            </a:extLst>
          </p:cNvPr>
          <p:cNvSpPr>
            <a:spLocks noGrp="1"/>
          </p:cNvSpPr>
          <p:nvPr>
            <p:ph type="sldNum" sz="quarter" idx="12"/>
          </p:nvPr>
        </p:nvSpPr>
        <p:spPr/>
        <p:txBody>
          <a:bodyPr/>
          <a:lstStyle/>
          <a:p>
            <a:fld id="{70225063-9A12-4D56-B288-FE1A018C29DE}" type="slidenum">
              <a:rPr lang="en-IN" smtClean="0"/>
              <a:t>‹#›</a:t>
            </a:fld>
            <a:endParaRPr lang="en-IN"/>
          </a:p>
        </p:txBody>
      </p:sp>
    </p:spTree>
    <p:extLst>
      <p:ext uri="{BB962C8B-B14F-4D97-AF65-F5344CB8AC3E}">
        <p14:creationId xmlns:p14="http://schemas.microsoft.com/office/powerpoint/2010/main" val="955535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6D69EFC-D9BA-475D-B04E-FAB42DAC54C1}" type="datetimeFigureOut">
              <a:rPr lang="en-IN" smtClean="0"/>
              <a:t>11-03-2025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225063-9A12-4D56-B288-FE1A018C29DE}" type="slidenum">
              <a:rPr lang="en-IN" smtClean="0"/>
              <a:t>‹#›</a:t>
            </a:fld>
            <a:endParaRPr lang="en-IN"/>
          </a:p>
        </p:txBody>
      </p:sp>
    </p:spTree>
    <p:extLst>
      <p:ext uri="{BB962C8B-B14F-4D97-AF65-F5344CB8AC3E}">
        <p14:creationId xmlns:p14="http://schemas.microsoft.com/office/powerpoint/2010/main" val="2154221912"/>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D69EFC-D9BA-475D-B04E-FAB42DAC54C1}" type="datetimeFigureOut">
              <a:rPr lang="en-IN" smtClean="0"/>
              <a:t>11-03-2025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225063-9A12-4D56-B288-FE1A018C29DE}" type="slidenum">
              <a:rPr lang="en-IN" smtClean="0"/>
              <a:t>‹#›</a:t>
            </a:fld>
            <a:endParaRPr lang="en-IN"/>
          </a:p>
        </p:txBody>
      </p:sp>
    </p:spTree>
    <p:extLst>
      <p:ext uri="{BB962C8B-B14F-4D97-AF65-F5344CB8AC3E}">
        <p14:creationId xmlns:p14="http://schemas.microsoft.com/office/powerpoint/2010/main" val="3967800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6D69EFC-D9BA-475D-B04E-FAB42DAC54C1}" type="datetimeFigureOut">
              <a:rPr lang="en-IN" smtClean="0"/>
              <a:t>11-03-2025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225063-9A12-4D56-B288-FE1A018C29DE}" type="slidenum">
              <a:rPr lang="en-IN" smtClean="0"/>
              <a:t>‹#›</a:t>
            </a:fld>
            <a:endParaRPr lang="en-IN"/>
          </a:p>
        </p:txBody>
      </p:sp>
    </p:spTree>
    <p:extLst>
      <p:ext uri="{BB962C8B-B14F-4D97-AF65-F5344CB8AC3E}">
        <p14:creationId xmlns:p14="http://schemas.microsoft.com/office/powerpoint/2010/main" val="3048583889"/>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6D69EFC-D9BA-475D-B04E-FAB42DAC54C1}" type="datetimeFigureOut">
              <a:rPr lang="en-IN" smtClean="0"/>
              <a:t>11-03-2025</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70225063-9A12-4D56-B288-FE1A018C29DE}" type="slidenum">
              <a:rPr lang="en-IN" smtClean="0"/>
              <a:t>‹#›</a:t>
            </a:fld>
            <a:endParaRPr lang="en-IN"/>
          </a:p>
        </p:txBody>
      </p:sp>
    </p:spTree>
    <p:extLst>
      <p:ext uri="{BB962C8B-B14F-4D97-AF65-F5344CB8AC3E}">
        <p14:creationId xmlns:p14="http://schemas.microsoft.com/office/powerpoint/2010/main" val="3930389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6D69EFC-D9BA-475D-B04E-FAB42DAC54C1}" type="datetimeFigureOut">
              <a:rPr lang="en-IN" smtClean="0"/>
              <a:t>11-03-2025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225063-9A12-4D56-B288-FE1A018C29DE}"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93740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D69EFC-D9BA-475D-B04E-FAB42DAC54C1}" type="datetimeFigureOut">
              <a:rPr lang="en-IN" smtClean="0"/>
              <a:t>11-03-2025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225063-9A12-4D56-B288-FE1A018C29DE}" type="slidenum">
              <a:rPr lang="en-IN" smtClean="0"/>
              <a:t>‹#›</a:t>
            </a:fld>
            <a:endParaRPr lang="en-IN"/>
          </a:p>
        </p:txBody>
      </p:sp>
    </p:spTree>
    <p:extLst>
      <p:ext uri="{BB962C8B-B14F-4D97-AF65-F5344CB8AC3E}">
        <p14:creationId xmlns:p14="http://schemas.microsoft.com/office/powerpoint/2010/main" val="8501954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D69EFC-D9BA-475D-B04E-FAB42DAC54C1}" type="datetimeFigureOut">
              <a:rPr lang="en-IN" smtClean="0"/>
              <a:t>11-03-2025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225063-9A12-4D56-B288-FE1A018C29DE}" type="slidenum">
              <a:rPr lang="en-IN" smtClean="0"/>
              <a:t>‹#›</a:t>
            </a:fld>
            <a:endParaRPr lang="en-IN"/>
          </a:p>
        </p:txBody>
      </p:sp>
    </p:spTree>
    <p:extLst>
      <p:ext uri="{BB962C8B-B14F-4D97-AF65-F5344CB8AC3E}">
        <p14:creationId xmlns:p14="http://schemas.microsoft.com/office/powerpoint/2010/main" val="40455659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16D69EFC-D9BA-475D-B04E-FAB42DAC54C1}" type="datetimeFigureOut">
              <a:rPr lang="en-IN" smtClean="0"/>
              <a:t>11-03-2025</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70225063-9A12-4D56-B288-FE1A018C29DE}" type="slidenum">
              <a:rPr lang="en-IN" smtClean="0"/>
              <a:t>‹#›</a:t>
            </a:fld>
            <a:endParaRPr lang="en-IN"/>
          </a:p>
        </p:txBody>
      </p:sp>
    </p:spTree>
    <p:extLst>
      <p:ext uri="{BB962C8B-B14F-4D97-AF65-F5344CB8AC3E}">
        <p14:creationId xmlns:p14="http://schemas.microsoft.com/office/powerpoint/2010/main" val="1985662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0709F-5E08-518F-2C2C-EC5DBEDDA1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425AFC-D8A0-6DBA-1F55-29286C52AA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47D54F-3F9D-6CFD-37DC-F66346E4AF56}"/>
              </a:ext>
            </a:extLst>
          </p:cNvPr>
          <p:cNvSpPr>
            <a:spLocks noGrp="1"/>
          </p:cNvSpPr>
          <p:nvPr>
            <p:ph type="dt" sz="half" idx="10"/>
          </p:nvPr>
        </p:nvSpPr>
        <p:spPr/>
        <p:txBody>
          <a:bodyPr/>
          <a:lstStyle/>
          <a:p>
            <a:fld id="{16D69EFC-D9BA-475D-B04E-FAB42DAC54C1}" type="datetimeFigureOut">
              <a:rPr lang="en-IN" smtClean="0"/>
              <a:t>11-03-2025</a:t>
            </a:fld>
            <a:endParaRPr lang="en-IN"/>
          </a:p>
        </p:txBody>
      </p:sp>
      <p:sp>
        <p:nvSpPr>
          <p:cNvPr id="5" name="Footer Placeholder 4">
            <a:extLst>
              <a:ext uri="{FF2B5EF4-FFF2-40B4-BE49-F238E27FC236}">
                <a16:creationId xmlns:a16="http://schemas.microsoft.com/office/drawing/2014/main" id="{804E587B-CE0E-34AE-14B2-92F5F067C3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B8168B-73BC-F153-4628-0C1CAA61DE46}"/>
              </a:ext>
            </a:extLst>
          </p:cNvPr>
          <p:cNvSpPr>
            <a:spLocks noGrp="1"/>
          </p:cNvSpPr>
          <p:nvPr>
            <p:ph type="sldNum" sz="quarter" idx="12"/>
          </p:nvPr>
        </p:nvSpPr>
        <p:spPr/>
        <p:txBody>
          <a:bodyPr/>
          <a:lstStyle/>
          <a:p>
            <a:fld id="{70225063-9A12-4D56-B288-FE1A018C29DE}" type="slidenum">
              <a:rPr lang="en-IN" smtClean="0"/>
              <a:t>‹#›</a:t>
            </a:fld>
            <a:endParaRPr lang="en-IN"/>
          </a:p>
        </p:txBody>
      </p:sp>
    </p:spTree>
    <p:extLst>
      <p:ext uri="{BB962C8B-B14F-4D97-AF65-F5344CB8AC3E}">
        <p14:creationId xmlns:p14="http://schemas.microsoft.com/office/powerpoint/2010/main" val="16269385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6D69EFC-D9BA-475D-B04E-FAB42DAC54C1}" type="datetimeFigureOut">
              <a:rPr lang="en-IN" smtClean="0"/>
              <a:t>11-03-2025</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70225063-9A12-4D56-B288-FE1A018C29DE}" type="slidenum">
              <a:rPr lang="en-IN" smtClean="0"/>
              <a:t>‹#›</a:t>
            </a:fld>
            <a:endParaRPr lang="en-IN"/>
          </a:p>
        </p:txBody>
      </p:sp>
    </p:spTree>
    <p:extLst>
      <p:ext uri="{BB962C8B-B14F-4D97-AF65-F5344CB8AC3E}">
        <p14:creationId xmlns:p14="http://schemas.microsoft.com/office/powerpoint/2010/main" val="689655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D69EFC-D9BA-475D-B04E-FAB42DAC54C1}"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225063-9A12-4D56-B288-FE1A018C29DE}" type="slidenum">
              <a:rPr lang="en-IN" smtClean="0"/>
              <a:t>‹#›</a:t>
            </a:fld>
            <a:endParaRPr lang="en-IN"/>
          </a:p>
        </p:txBody>
      </p:sp>
    </p:spTree>
    <p:extLst>
      <p:ext uri="{BB962C8B-B14F-4D97-AF65-F5344CB8AC3E}">
        <p14:creationId xmlns:p14="http://schemas.microsoft.com/office/powerpoint/2010/main" val="34125144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D69EFC-D9BA-475D-B04E-FAB42DAC54C1}"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225063-9A12-4D56-B288-FE1A018C29DE}" type="slidenum">
              <a:rPr lang="en-IN" smtClean="0"/>
              <a:t>‹#›</a:t>
            </a:fld>
            <a:endParaRPr lang="en-IN"/>
          </a:p>
        </p:txBody>
      </p:sp>
    </p:spTree>
    <p:extLst>
      <p:ext uri="{BB962C8B-B14F-4D97-AF65-F5344CB8AC3E}">
        <p14:creationId xmlns:p14="http://schemas.microsoft.com/office/powerpoint/2010/main" val="24732267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6D69EFC-D9BA-475D-B04E-FAB42DAC54C1}" type="datetimeFigureOut">
              <a:rPr lang="en-IN" smtClean="0"/>
              <a:t>11-03-2025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225063-9A12-4D56-B288-FE1A018C29DE}" type="slidenum">
              <a:rPr lang="en-IN" smtClean="0"/>
              <a:t>‹#›</a:t>
            </a:fld>
            <a:endParaRPr lang="en-IN"/>
          </a:p>
        </p:txBody>
      </p:sp>
    </p:spTree>
    <p:extLst>
      <p:ext uri="{BB962C8B-B14F-4D97-AF65-F5344CB8AC3E}">
        <p14:creationId xmlns:p14="http://schemas.microsoft.com/office/powerpoint/2010/main" val="718370186"/>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D69EFC-D9BA-475D-B04E-FAB42DAC54C1}" type="datetimeFigureOut">
              <a:rPr lang="en-IN" smtClean="0"/>
              <a:t>11-03-2025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225063-9A12-4D56-B288-FE1A018C29DE}" type="slidenum">
              <a:rPr lang="en-IN" smtClean="0"/>
              <a:t>‹#›</a:t>
            </a:fld>
            <a:endParaRPr lang="en-IN"/>
          </a:p>
        </p:txBody>
      </p:sp>
    </p:spTree>
    <p:extLst>
      <p:ext uri="{BB962C8B-B14F-4D97-AF65-F5344CB8AC3E}">
        <p14:creationId xmlns:p14="http://schemas.microsoft.com/office/powerpoint/2010/main" val="8794566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6D69EFC-D9BA-475D-B04E-FAB42DAC54C1}" type="datetimeFigureOut">
              <a:rPr lang="en-IN" smtClean="0"/>
              <a:t>11-03-2025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225063-9A12-4D56-B288-FE1A018C29DE}" type="slidenum">
              <a:rPr lang="en-IN" smtClean="0"/>
              <a:t>‹#›</a:t>
            </a:fld>
            <a:endParaRPr lang="en-IN"/>
          </a:p>
        </p:txBody>
      </p:sp>
    </p:spTree>
    <p:extLst>
      <p:ext uri="{BB962C8B-B14F-4D97-AF65-F5344CB8AC3E}">
        <p14:creationId xmlns:p14="http://schemas.microsoft.com/office/powerpoint/2010/main" val="2715393140"/>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6D69EFC-D9BA-475D-B04E-FAB42DAC54C1}" type="datetimeFigureOut">
              <a:rPr lang="en-IN" smtClean="0"/>
              <a:t>11-03-2025</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70225063-9A12-4D56-B288-FE1A018C29DE}" type="slidenum">
              <a:rPr lang="en-IN" smtClean="0"/>
              <a:t>‹#›</a:t>
            </a:fld>
            <a:endParaRPr lang="en-IN"/>
          </a:p>
        </p:txBody>
      </p:sp>
    </p:spTree>
    <p:extLst>
      <p:ext uri="{BB962C8B-B14F-4D97-AF65-F5344CB8AC3E}">
        <p14:creationId xmlns:p14="http://schemas.microsoft.com/office/powerpoint/2010/main" val="22474927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6D69EFC-D9BA-475D-B04E-FAB42DAC54C1}" type="datetimeFigureOut">
              <a:rPr lang="en-IN" smtClean="0"/>
              <a:t>11-03-2025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225063-9A12-4D56-B288-FE1A018C29DE}"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910960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D69EFC-D9BA-475D-B04E-FAB42DAC54C1}" type="datetimeFigureOut">
              <a:rPr lang="en-IN" smtClean="0"/>
              <a:t>11-03-2025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225063-9A12-4D56-B288-FE1A018C29DE}" type="slidenum">
              <a:rPr lang="en-IN" smtClean="0"/>
              <a:t>‹#›</a:t>
            </a:fld>
            <a:endParaRPr lang="en-IN"/>
          </a:p>
        </p:txBody>
      </p:sp>
    </p:spTree>
    <p:extLst>
      <p:ext uri="{BB962C8B-B14F-4D97-AF65-F5344CB8AC3E}">
        <p14:creationId xmlns:p14="http://schemas.microsoft.com/office/powerpoint/2010/main" val="17188406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D69EFC-D9BA-475D-B04E-FAB42DAC54C1}" type="datetimeFigureOut">
              <a:rPr lang="en-IN" smtClean="0"/>
              <a:t>11-03-2025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225063-9A12-4D56-B288-FE1A018C29DE}" type="slidenum">
              <a:rPr lang="en-IN" smtClean="0"/>
              <a:t>‹#›</a:t>
            </a:fld>
            <a:endParaRPr lang="en-IN"/>
          </a:p>
        </p:txBody>
      </p:sp>
    </p:spTree>
    <p:extLst>
      <p:ext uri="{BB962C8B-B14F-4D97-AF65-F5344CB8AC3E}">
        <p14:creationId xmlns:p14="http://schemas.microsoft.com/office/powerpoint/2010/main" val="3648066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DF6DE-BE14-D568-0EEB-55030E0EBA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AD6B701-663C-EB3D-A92F-A2493504D5E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B06F48-92FE-3693-FA2B-097CC597365A}"/>
              </a:ext>
            </a:extLst>
          </p:cNvPr>
          <p:cNvSpPr>
            <a:spLocks noGrp="1"/>
          </p:cNvSpPr>
          <p:nvPr>
            <p:ph type="dt" sz="half" idx="10"/>
          </p:nvPr>
        </p:nvSpPr>
        <p:spPr/>
        <p:txBody>
          <a:bodyPr/>
          <a:lstStyle/>
          <a:p>
            <a:fld id="{16D69EFC-D9BA-475D-B04E-FAB42DAC54C1}" type="datetimeFigureOut">
              <a:rPr lang="en-IN" smtClean="0"/>
              <a:t>11-03-2025</a:t>
            </a:fld>
            <a:endParaRPr lang="en-IN"/>
          </a:p>
        </p:txBody>
      </p:sp>
      <p:sp>
        <p:nvSpPr>
          <p:cNvPr id="5" name="Footer Placeholder 4">
            <a:extLst>
              <a:ext uri="{FF2B5EF4-FFF2-40B4-BE49-F238E27FC236}">
                <a16:creationId xmlns:a16="http://schemas.microsoft.com/office/drawing/2014/main" id="{B42FFE2C-1575-4176-F96E-11E236711E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972C05-E351-B558-4D00-52C600744A13}"/>
              </a:ext>
            </a:extLst>
          </p:cNvPr>
          <p:cNvSpPr>
            <a:spLocks noGrp="1"/>
          </p:cNvSpPr>
          <p:nvPr>
            <p:ph type="sldNum" sz="quarter" idx="12"/>
          </p:nvPr>
        </p:nvSpPr>
        <p:spPr/>
        <p:txBody>
          <a:bodyPr/>
          <a:lstStyle/>
          <a:p>
            <a:fld id="{70225063-9A12-4D56-B288-FE1A018C29DE}" type="slidenum">
              <a:rPr lang="en-IN" smtClean="0"/>
              <a:t>‹#›</a:t>
            </a:fld>
            <a:endParaRPr lang="en-IN"/>
          </a:p>
        </p:txBody>
      </p:sp>
    </p:spTree>
    <p:extLst>
      <p:ext uri="{BB962C8B-B14F-4D97-AF65-F5344CB8AC3E}">
        <p14:creationId xmlns:p14="http://schemas.microsoft.com/office/powerpoint/2010/main" val="9052456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16D69EFC-D9BA-475D-B04E-FAB42DAC54C1}" type="datetimeFigureOut">
              <a:rPr lang="en-IN" smtClean="0"/>
              <a:t>11-03-2025</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70225063-9A12-4D56-B288-FE1A018C29DE}" type="slidenum">
              <a:rPr lang="en-IN" smtClean="0"/>
              <a:t>‹#›</a:t>
            </a:fld>
            <a:endParaRPr lang="en-IN"/>
          </a:p>
        </p:txBody>
      </p:sp>
    </p:spTree>
    <p:extLst>
      <p:ext uri="{BB962C8B-B14F-4D97-AF65-F5344CB8AC3E}">
        <p14:creationId xmlns:p14="http://schemas.microsoft.com/office/powerpoint/2010/main" val="9319925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6D69EFC-D9BA-475D-B04E-FAB42DAC54C1}" type="datetimeFigureOut">
              <a:rPr lang="en-IN" smtClean="0"/>
              <a:t>11-03-2025</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70225063-9A12-4D56-B288-FE1A018C29DE}" type="slidenum">
              <a:rPr lang="en-IN" smtClean="0"/>
              <a:t>‹#›</a:t>
            </a:fld>
            <a:endParaRPr lang="en-IN"/>
          </a:p>
        </p:txBody>
      </p:sp>
    </p:spTree>
    <p:extLst>
      <p:ext uri="{BB962C8B-B14F-4D97-AF65-F5344CB8AC3E}">
        <p14:creationId xmlns:p14="http://schemas.microsoft.com/office/powerpoint/2010/main" val="21897928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D69EFC-D9BA-475D-B04E-FAB42DAC54C1}"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225063-9A12-4D56-B288-FE1A018C29DE}" type="slidenum">
              <a:rPr lang="en-IN" smtClean="0"/>
              <a:t>‹#›</a:t>
            </a:fld>
            <a:endParaRPr lang="en-IN"/>
          </a:p>
        </p:txBody>
      </p:sp>
    </p:spTree>
    <p:extLst>
      <p:ext uri="{BB962C8B-B14F-4D97-AF65-F5344CB8AC3E}">
        <p14:creationId xmlns:p14="http://schemas.microsoft.com/office/powerpoint/2010/main" val="23213561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D69EFC-D9BA-475D-B04E-FAB42DAC54C1}"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225063-9A12-4D56-B288-FE1A018C29DE}" type="slidenum">
              <a:rPr lang="en-IN" smtClean="0"/>
              <a:t>‹#›</a:t>
            </a:fld>
            <a:endParaRPr lang="en-IN"/>
          </a:p>
        </p:txBody>
      </p:sp>
    </p:spTree>
    <p:extLst>
      <p:ext uri="{BB962C8B-B14F-4D97-AF65-F5344CB8AC3E}">
        <p14:creationId xmlns:p14="http://schemas.microsoft.com/office/powerpoint/2010/main" val="3694858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2F3D3-3EB6-AEEE-4832-4003FBEB61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658830-AD6A-614A-A073-73A52B26E0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8BA3D92-7426-8B7F-7F63-0E9FE5713B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728F7F-C78A-3D08-8DAA-D5AECD140233}"/>
              </a:ext>
            </a:extLst>
          </p:cNvPr>
          <p:cNvSpPr>
            <a:spLocks noGrp="1"/>
          </p:cNvSpPr>
          <p:nvPr>
            <p:ph type="dt" sz="half" idx="10"/>
          </p:nvPr>
        </p:nvSpPr>
        <p:spPr/>
        <p:txBody>
          <a:bodyPr/>
          <a:lstStyle/>
          <a:p>
            <a:fld id="{16D69EFC-D9BA-475D-B04E-FAB42DAC54C1}" type="datetimeFigureOut">
              <a:rPr lang="en-IN" smtClean="0"/>
              <a:t>11-03-2025</a:t>
            </a:fld>
            <a:endParaRPr lang="en-IN"/>
          </a:p>
        </p:txBody>
      </p:sp>
      <p:sp>
        <p:nvSpPr>
          <p:cNvPr id="6" name="Footer Placeholder 5">
            <a:extLst>
              <a:ext uri="{FF2B5EF4-FFF2-40B4-BE49-F238E27FC236}">
                <a16:creationId xmlns:a16="http://schemas.microsoft.com/office/drawing/2014/main" id="{BBF0D4B1-D38C-9942-C398-81DC4FF8C7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BC99D3-4946-CC0C-EABE-6D3D94BEBF23}"/>
              </a:ext>
            </a:extLst>
          </p:cNvPr>
          <p:cNvSpPr>
            <a:spLocks noGrp="1"/>
          </p:cNvSpPr>
          <p:nvPr>
            <p:ph type="sldNum" sz="quarter" idx="12"/>
          </p:nvPr>
        </p:nvSpPr>
        <p:spPr/>
        <p:txBody>
          <a:bodyPr/>
          <a:lstStyle/>
          <a:p>
            <a:fld id="{70225063-9A12-4D56-B288-FE1A018C29DE}" type="slidenum">
              <a:rPr lang="en-IN" smtClean="0"/>
              <a:t>‹#›</a:t>
            </a:fld>
            <a:endParaRPr lang="en-IN"/>
          </a:p>
        </p:txBody>
      </p:sp>
    </p:spTree>
    <p:extLst>
      <p:ext uri="{BB962C8B-B14F-4D97-AF65-F5344CB8AC3E}">
        <p14:creationId xmlns:p14="http://schemas.microsoft.com/office/powerpoint/2010/main" val="203511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5B382-0096-6125-F1E5-E30EC554CDC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0542B7-C0D5-FE5C-03E3-775ABCAC5B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3315F7-9BEC-9337-AE80-04B7F6E2E3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2843DE9-9119-CF92-7C07-BA48340898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044878-F991-AB29-EF60-701074041F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02B4FB3-5A08-2CD2-51D8-CBF4E2A56477}"/>
              </a:ext>
            </a:extLst>
          </p:cNvPr>
          <p:cNvSpPr>
            <a:spLocks noGrp="1"/>
          </p:cNvSpPr>
          <p:nvPr>
            <p:ph type="dt" sz="half" idx="10"/>
          </p:nvPr>
        </p:nvSpPr>
        <p:spPr/>
        <p:txBody>
          <a:bodyPr/>
          <a:lstStyle/>
          <a:p>
            <a:fld id="{16D69EFC-D9BA-475D-B04E-FAB42DAC54C1}" type="datetimeFigureOut">
              <a:rPr lang="en-IN" smtClean="0"/>
              <a:t>11-03-2025</a:t>
            </a:fld>
            <a:endParaRPr lang="en-IN"/>
          </a:p>
        </p:txBody>
      </p:sp>
      <p:sp>
        <p:nvSpPr>
          <p:cNvPr id="8" name="Footer Placeholder 7">
            <a:extLst>
              <a:ext uri="{FF2B5EF4-FFF2-40B4-BE49-F238E27FC236}">
                <a16:creationId xmlns:a16="http://schemas.microsoft.com/office/drawing/2014/main" id="{44E79725-6A4D-F7B3-7D92-45765383086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0956F92-614D-39F3-CD8F-489D8DEE5864}"/>
              </a:ext>
            </a:extLst>
          </p:cNvPr>
          <p:cNvSpPr>
            <a:spLocks noGrp="1"/>
          </p:cNvSpPr>
          <p:nvPr>
            <p:ph type="sldNum" sz="quarter" idx="12"/>
          </p:nvPr>
        </p:nvSpPr>
        <p:spPr/>
        <p:txBody>
          <a:bodyPr/>
          <a:lstStyle/>
          <a:p>
            <a:fld id="{70225063-9A12-4D56-B288-FE1A018C29DE}" type="slidenum">
              <a:rPr lang="en-IN" smtClean="0"/>
              <a:t>‹#›</a:t>
            </a:fld>
            <a:endParaRPr lang="en-IN"/>
          </a:p>
        </p:txBody>
      </p:sp>
    </p:spTree>
    <p:extLst>
      <p:ext uri="{BB962C8B-B14F-4D97-AF65-F5344CB8AC3E}">
        <p14:creationId xmlns:p14="http://schemas.microsoft.com/office/powerpoint/2010/main" val="605419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B36F8-B13E-BA97-7675-7F521AF3219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5BF5D0D-65E1-CB46-60E3-75494D401117}"/>
              </a:ext>
            </a:extLst>
          </p:cNvPr>
          <p:cNvSpPr>
            <a:spLocks noGrp="1"/>
          </p:cNvSpPr>
          <p:nvPr>
            <p:ph type="dt" sz="half" idx="10"/>
          </p:nvPr>
        </p:nvSpPr>
        <p:spPr/>
        <p:txBody>
          <a:bodyPr/>
          <a:lstStyle/>
          <a:p>
            <a:fld id="{16D69EFC-D9BA-475D-B04E-FAB42DAC54C1}" type="datetimeFigureOut">
              <a:rPr lang="en-IN" smtClean="0"/>
              <a:t>11-03-2025</a:t>
            </a:fld>
            <a:endParaRPr lang="en-IN"/>
          </a:p>
        </p:txBody>
      </p:sp>
      <p:sp>
        <p:nvSpPr>
          <p:cNvPr id="4" name="Footer Placeholder 3">
            <a:extLst>
              <a:ext uri="{FF2B5EF4-FFF2-40B4-BE49-F238E27FC236}">
                <a16:creationId xmlns:a16="http://schemas.microsoft.com/office/drawing/2014/main" id="{A8CCB508-1644-93CC-B87C-690875F986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8E859EF-620C-684B-C8E8-C2AFBE2A39B1}"/>
              </a:ext>
            </a:extLst>
          </p:cNvPr>
          <p:cNvSpPr>
            <a:spLocks noGrp="1"/>
          </p:cNvSpPr>
          <p:nvPr>
            <p:ph type="sldNum" sz="quarter" idx="12"/>
          </p:nvPr>
        </p:nvSpPr>
        <p:spPr/>
        <p:txBody>
          <a:bodyPr/>
          <a:lstStyle/>
          <a:p>
            <a:fld id="{70225063-9A12-4D56-B288-FE1A018C29DE}" type="slidenum">
              <a:rPr lang="en-IN" smtClean="0"/>
              <a:t>‹#›</a:t>
            </a:fld>
            <a:endParaRPr lang="en-IN"/>
          </a:p>
        </p:txBody>
      </p:sp>
    </p:spTree>
    <p:extLst>
      <p:ext uri="{BB962C8B-B14F-4D97-AF65-F5344CB8AC3E}">
        <p14:creationId xmlns:p14="http://schemas.microsoft.com/office/powerpoint/2010/main" val="1155288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3CAEB2-DDD4-33E0-FEB1-FC6CD9CC2919}"/>
              </a:ext>
            </a:extLst>
          </p:cNvPr>
          <p:cNvSpPr>
            <a:spLocks noGrp="1"/>
          </p:cNvSpPr>
          <p:nvPr>
            <p:ph type="dt" sz="half" idx="10"/>
          </p:nvPr>
        </p:nvSpPr>
        <p:spPr/>
        <p:txBody>
          <a:bodyPr/>
          <a:lstStyle/>
          <a:p>
            <a:fld id="{16D69EFC-D9BA-475D-B04E-FAB42DAC54C1}" type="datetimeFigureOut">
              <a:rPr lang="en-IN" smtClean="0"/>
              <a:t>11-03-2025</a:t>
            </a:fld>
            <a:endParaRPr lang="en-IN"/>
          </a:p>
        </p:txBody>
      </p:sp>
      <p:sp>
        <p:nvSpPr>
          <p:cNvPr id="3" name="Footer Placeholder 2">
            <a:extLst>
              <a:ext uri="{FF2B5EF4-FFF2-40B4-BE49-F238E27FC236}">
                <a16:creationId xmlns:a16="http://schemas.microsoft.com/office/drawing/2014/main" id="{3E8F32E4-B433-9B26-C027-C6669E6E85E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D25C81-325C-9BFB-381B-5CA38335880B}"/>
              </a:ext>
            </a:extLst>
          </p:cNvPr>
          <p:cNvSpPr>
            <a:spLocks noGrp="1"/>
          </p:cNvSpPr>
          <p:nvPr>
            <p:ph type="sldNum" sz="quarter" idx="12"/>
          </p:nvPr>
        </p:nvSpPr>
        <p:spPr/>
        <p:txBody>
          <a:bodyPr/>
          <a:lstStyle/>
          <a:p>
            <a:fld id="{70225063-9A12-4D56-B288-FE1A018C29DE}" type="slidenum">
              <a:rPr lang="en-IN" smtClean="0"/>
              <a:t>‹#›</a:t>
            </a:fld>
            <a:endParaRPr lang="en-IN"/>
          </a:p>
        </p:txBody>
      </p:sp>
    </p:spTree>
    <p:extLst>
      <p:ext uri="{BB962C8B-B14F-4D97-AF65-F5344CB8AC3E}">
        <p14:creationId xmlns:p14="http://schemas.microsoft.com/office/powerpoint/2010/main" val="1108181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CE054-E616-5F54-94D3-F84198F316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25D85C6-9392-B6C9-79E0-7B79DFC7D0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76682B4-891B-8DF8-008E-48A020236A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69370C-BA6D-9CAD-5A35-0CC059BD7F71}"/>
              </a:ext>
            </a:extLst>
          </p:cNvPr>
          <p:cNvSpPr>
            <a:spLocks noGrp="1"/>
          </p:cNvSpPr>
          <p:nvPr>
            <p:ph type="dt" sz="half" idx="10"/>
          </p:nvPr>
        </p:nvSpPr>
        <p:spPr/>
        <p:txBody>
          <a:bodyPr/>
          <a:lstStyle/>
          <a:p>
            <a:fld id="{16D69EFC-D9BA-475D-B04E-FAB42DAC54C1}" type="datetimeFigureOut">
              <a:rPr lang="en-IN" smtClean="0"/>
              <a:t>11-03-2025</a:t>
            </a:fld>
            <a:endParaRPr lang="en-IN"/>
          </a:p>
        </p:txBody>
      </p:sp>
      <p:sp>
        <p:nvSpPr>
          <p:cNvPr id="6" name="Footer Placeholder 5">
            <a:extLst>
              <a:ext uri="{FF2B5EF4-FFF2-40B4-BE49-F238E27FC236}">
                <a16:creationId xmlns:a16="http://schemas.microsoft.com/office/drawing/2014/main" id="{B7C1087C-44DA-2E25-FF1D-CC385A7B0F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0EBFD0-0135-8207-E5F1-34B95759D45E}"/>
              </a:ext>
            </a:extLst>
          </p:cNvPr>
          <p:cNvSpPr>
            <a:spLocks noGrp="1"/>
          </p:cNvSpPr>
          <p:nvPr>
            <p:ph type="sldNum" sz="quarter" idx="12"/>
          </p:nvPr>
        </p:nvSpPr>
        <p:spPr/>
        <p:txBody>
          <a:bodyPr/>
          <a:lstStyle/>
          <a:p>
            <a:fld id="{70225063-9A12-4D56-B288-FE1A018C29DE}" type="slidenum">
              <a:rPr lang="en-IN" smtClean="0"/>
              <a:t>‹#›</a:t>
            </a:fld>
            <a:endParaRPr lang="en-IN"/>
          </a:p>
        </p:txBody>
      </p:sp>
    </p:spTree>
    <p:extLst>
      <p:ext uri="{BB962C8B-B14F-4D97-AF65-F5344CB8AC3E}">
        <p14:creationId xmlns:p14="http://schemas.microsoft.com/office/powerpoint/2010/main" val="409672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6965C-27A6-F796-4C54-FCC59F9071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000D109-2685-7ED5-60F1-482529AD31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E737C3-3EBC-0F3D-1EF2-D63EA2081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50DCD1-11AF-7F5E-EE24-4CB97A583170}"/>
              </a:ext>
            </a:extLst>
          </p:cNvPr>
          <p:cNvSpPr>
            <a:spLocks noGrp="1"/>
          </p:cNvSpPr>
          <p:nvPr>
            <p:ph type="dt" sz="half" idx="10"/>
          </p:nvPr>
        </p:nvSpPr>
        <p:spPr/>
        <p:txBody>
          <a:bodyPr/>
          <a:lstStyle/>
          <a:p>
            <a:fld id="{16D69EFC-D9BA-475D-B04E-FAB42DAC54C1}" type="datetimeFigureOut">
              <a:rPr lang="en-IN" smtClean="0"/>
              <a:t>11-03-2025</a:t>
            </a:fld>
            <a:endParaRPr lang="en-IN"/>
          </a:p>
        </p:txBody>
      </p:sp>
      <p:sp>
        <p:nvSpPr>
          <p:cNvPr id="6" name="Footer Placeholder 5">
            <a:extLst>
              <a:ext uri="{FF2B5EF4-FFF2-40B4-BE49-F238E27FC236}">
                <a16:creationId xmlns:a16="http://schemas.microsoft.com/office/drawing/2014/main" id="{7391F488-A785-49D7-07DB-512C17C7F6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0B550A-FF25-7B06-6740-E019E9C159A0}"/>
              </a:ext>
            </a:extLst>
          </p:cNvPr>
          <p:cNvSpPr>
            <a:spLocks noGrp="1"/>
          </p:cNvSpPr>
          <p:nvPr>
            <p:ph type="sldNum" sz="quarter" idx="12"/>
          </p:nvPr>
        </p:nvSpPr>
        <p:spPr/>
        <p:txBody>
          <a:bodyPr/>
          <a:lstStyle/>
          <a:p>
            <a:fld id="{70225063-9A12-4D56-B288-FE1A018C29DE}" type="slidenum">
              <a:rPr lang="en-IN" smtClean="0"/>
              <a:t>‹#›</a:t>
            </a:fld>
            <a:endParaRPr lang="en-IN"/>
          </a:p>
        </p:txBody>
      </p:sp>
    </p:spTree>
    <p:extLst>
      <p:ext uri="{BB962C8B-B14F-4D97-AF65-F5344CB8AC3E}">
        <p14:creationId xmlns:p14="http://schemas.microsoft.com/office/powerpoint/2010/main" val="1718750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9DC76F-3FD3-BC68-FC47-412ADBE487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ADC88E-4250-0B66-21D0-9791EA4E7F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9FE1DD-79DC-C32A-BD0A-AB0181E0E3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6D69EFC-D9BA-475D-B04E-FAB42DAC54C1}" type="datetimeFigureOut">
              <a:rPr lang="en-IN" smtClean="0"/>
              <a:t>11-03-2025</a:t>
            </a:fld>
            <a:endParaRPr lang="en-IN"/>
          </a:p>
        </p:txBody>
      </p:sp>
      <p:sp>
        <p:nvSpPr>
          <p:cNvPr id="5" name="Footer Placeholder 4">
            <a:extLst>
              <a:ext uri="{FF2B5EF4-FFF2-40B4-BE49-F238E27FC236}">
                <a16:creationId xmlns:a16="http://schemas.microsoft.com/office/drawing/2014/main" id="{6C1DA6A0-BC0D-59C2-A79C-F2EC75F5F9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2FA9A4C0-99E1-108C-1ABE-B3B8B22205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0225063-9A12-4D56-B288-FE1A018C29DE}" type="slidenum">
              <a:rPr lang="en-IN" smtClean="0"/>
              <a:t>‹#›</a:t>
            </a:fld>
            <a:endParaRPr lang="en-IN"/>
          </a:p>
        </p:txBody>
      </p:sp>
    </p:spTree>
    <p:extLst>
      <p:ext uri="{BB962C8B-B14F-4D97-AF65-F5344CB8AC3E}">
        <p14:creationId xmlns:p14="http://schemas.microsoft.com/office/powerpoint/2010/main" val="2231273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6D69EFC-D9BA-475D-B04E-FAB42DAC54C1}" type="datetimeFigureOut">
              <a:rPr lang="en-IN" smtClean="0"/>
              <a:t>11-03-2025</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70225063-9A12-4D56-B288-FE1A018C29DE}" type="slidenum">
              <a:rPr lang="en-IN" smtClean="0"/>
              <a:t>‹#›</a:t>
            </a:fld>
            <a:endParaRPr lang="en-IN"/>
          </a:p>
        </p:txBody>
      </p:sp>
    </p:spTree>
    <p:extLst>
      <p:ext uri="{BB962C8B-B14F-4D97-AF65-F5344CB8AC3E}">
        <p14:creationId xmlns:p14="http://schemas.microsoft.com/office/powerpoint/2010/main" val="29968457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6D69EFC-D9BA-475D-B04E-FAB42DAC54C1}" type="datetimeFigureOut">
              <a:rPr lang="en-IN" smtClean="0"/>
              <a:t>11-03-2025</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70225063-9A12-4D56-B288-FE1A018C29DE}" type="slidenum">
              <a:rPr lang="en-IN" smtClean="0"/>
              <a:t>‹#›</a:t>
            </a:fld>
            <a:endParaRPr lang="en-IN"/>
          </a:p>
        </p:txBody>
      </p:sp>
    </p:spTree>
    <p:extLst>
      <p:ext uri="{BB962C8B-B14F-4D97-AF65-F5344CB8AC3E}">
        <p14:creationId xmlns:p14="http://schemas.microsoft.com/office/powerpoint/2010/main" val="408479417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18D5BF-4CE6-359F-0159-2018402F2973}"/>
              </a:ext>
            </a:extLst>
          </p:cNvPr>
          <p:cNvSpPr>
            <a:spLocks noGrp="1"/>
          </p:cNvSpPr>
          <p:nvPr>
            <p:ph type="ctrTitle"/>
          </p:nvPr>
        </p:nvSpPr>
        <p:spPr>
          <a:xfrm>
            <a:off x="1245072" y="1289765"/>
            <a:ext cx="3651101" cy="4270963"/>
          </a:xfrm>
        </p:spPr>
        <p:txBody>
          <a:bodyPr vert="horz" lIns="91440" tIns="45720" rIns="91440" bIns="45720" rtlCol="0" anchor="ctr">
            <a:normAutofit/>
          </a:bodyPr>
          <a:lstStyle/>
          <a:p>
            <a:r>
              <a:rPr lang="en-US" sz="5600" b="1" kern="1200" dirty="0">
                <a:solidFill>
                  <a:srgbClr val="FFFFFF"/>
                </a:solidFill>
                <a:latin typeface="Arial" panose="020B0604020202020204" pitchFamily="34" charset="0"/>
                <a:cs typeface="Arial" panose="020B0604020202020204" pitchFamily="34" charset="0"/>
              </a:rPr>
              <a:t>DSA PROJECT</a:t>
            </a:r>
          </a:p>
        </p:txBody>
      </p:sp>
      <p:sp>
        <p:nvSpPr>
          <p:cNvPr id="5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5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Subtitle 2">
            <a:extLst>
              <a:ext uri="{FF2B5EF4-FFF2-40B4-BE49-F238E27FC236}">
                <a16:creationId xmlns:a16="http://schemas.microsoft.com/office/drawing/2014/main" id="{60108426-1F30-5546-CD42-A1EEC46240FB}"/>
              </a:ext>
            </a:extLst>
          </p:cNvPr>
          <p:cNvSpPr>
            <a:spLocks noGrp="1"/>
          </p:cNvSpPr>
          <p:nvPr>
            <p:ph type="subTitle" idx="1"/>
          </p:nvPr>
        </p:nvSpPr>
        <p:spPr>
          <a:xfrm>
            <a:off x="6096000" y="518400"/>
            <a:ext cx="5943418" cy="5837949"/>
          </a:xfrm>
        </p:spPr>
        <p:txBody>
          <a:bodyPr vert="horz" lIns="91440" tIns="45720" rIns="91440" bIns="45720" rtlCol="0" anchor="ctr">
            <a:normAutofit/>
          </a:bodyPr>
          <a:lstStyle/>
          <a:p>
            <a:pPr algn="l"/>
            <a:r>
              <a:rPr lang="en-US" sz="4800" b="1" dirty="0">
                <a:solidFill>
                  <a:schemeClr val="tx1">
                    <a:alpha val="80000"/>
                  </a:schemeClr>
                </a:solidFill>
                <a:latin typeface="Arial" panose="020B0604020202020204" pitchFamily="34" charset="0"/>
                <a:cs typeface="Arial" panose="020B0604020202020204" pitchFamily="34" charset="0"/>
              </a:rPr>
              <a:t>PARAGRAPH CLASSIFICATION</a:t>
            </a:r>
          </a:p>
          <a:p>
            <a:pPr indent="-228600" algn="l">
              <a:buFont typeface="Arial" panose="020B0604020202020204" pitchFamily="34" charset="0"/>
              <a:buChar char="•"/>
            </a:pPr>
            <a:endParaRPr lang="en-US" sz="2000" b="1" dirty="0">
              <a:solidFill>
                <a:schemeClr val="tx1">
                  <a:alpha val="80000"/>
                </a:schemeClr>
              </a:solidFill>
            </a:endParaRPr>
          </a:p>
          <a:p>
            <a:pPr algn="l"/>
            <a:r>
              <a:rPr lang="en-US" sz="2000" b="1" dirty="0">
                <a:solidFill>
                  <a:schemeClr val="tx1">
                    <a:alpha val="80000"/>
                  </a:schemeClr>
                </a:solidFill>
              </a:rPr>
              <a:t>    </a:t>
            </a:r>
            <a:r>
              <a:rPr lang="en-US" sz="2000" b="1" dirty="0">
                <a:solidFill>
                  <a:schemeClr val="tx1">
                    <a:alpha val="80000"/>
                  </a:schemeClr>
                </a:solidFill>
                <a:latin typeface="Arial" panose="020B0604020202020204" pitchFamily="34" charset="0"/>
                <a:cs typeface="Arial" panose="020B0604020202020204" pitchFamily="34" charset="0"/>
              </a:rPr>
              <a:t>PROJECT MEMBERS:</a:t>
            </a:r>
          </a:p>
          <a:p>
            <a:pPr algn="l"/>
            <a:r>
              <a:rPr lang="en-US" sz="2000" b="1" dirty="0">
                <a:solidFill>
                  <a:schemeClr val="tx1">
                    <a:alpha val="80000"/>
                  </a:schemeClr>
                </a:solidFill>
                <a:latin typeface="Arial" panose="020B0604020202020204" pitchFamily="34" charset="0"/>
                <a:cs typeface="Arial" panose="020B0604020202020204" pitchFamily="34" charset="0"/>
              </a:rPr>
              <a:t> 1.Y.VIGNESH REDDY-22BEC0658</a:t>
            </a:r>
          </a:p>
          <a:p>
            <a:pPr algn="l"/>
            <a:r>
              <a:rPr lang="en-US" sz="2000" b="1" dirty="0">
                <a:solidFill>
                  <a:schemeClr val="tx1">
                    <a:alpha val="80000"/>
                  </a:schemeClr>
                </a:solidFill>
                <a:latin typeface="Arial" panose="020B0604020202020204" pitchFamily="34" charset="0"/>
                <a:cs typeface="Arial" panose="020B0604020202020204" pitchFamily="34" charset="0"/>
              </a:rPr>
              <a:t> 2.V.GANESH KUMAR REDDY-22BEC0674</a:t>
            </a:r>
          </a:p>
          <a:p>
            <a:pPr indent="-228600" algn="l">
              <a:buFont typeface="Arial" panose="020B0604020202020204" pitchFamily="34" charset="0"/>
              <a:buChar char="•"/>
            </a:pPr>
            <a:endParaRPr lang="en-US" sz="2000" dirty="0">
              <a:solidFill>
                <a:schemeClr val="tx1">
                  <a:alpha val="80000"/>
                </a:schemeClr>
              </a:solidFill>
            </a:endParaRPr>
          </a:p>
        </p:txBody>
      </p:sp>
      <p:sp>
        <p:nvSpPr>
          <p:cNvPr id="5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58" name="Straight Connector 5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696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2C7342-995E-32ED-ADFA-3B5B536C77BF}"/>
              </a:ext>
            </a:extLst>
          </p:cNvPr>
          <p:cNvSpPr>
            <a:spLocks noGrp="1"/>
          </p:cNvSpPr>
          <p:nvPr>
            <p:ph type="title"/>
          </p:nvPr>
        </p:nvSpPr>
        <p:spPr>
          <a:xfrm>
            <a:off x="1156851" y="637762"/>
            <a:ext cx="9888496" cy="900131"/>
          </a:xfrm>
        </p:spPr>
        <p:txBody>
          <a:bodyPr anchor="t">
            <a:normAutofit/>
          </a:bodyPr>
          <a:lstStyle/>
          <a:p>
            <a:r>
              <a:rPr lang="en-IN" sz="4000">
                <a:solidFill>
                  <a:schemeClr val="bg1"/>
                </a:solidFill>
                <a:latin typeface="Arial" panose="020B0604020202020204" pitchFamily="34" charset="0"/>
                <a:cs typeface="Arial" panose="020B0604020202020204" pitchFamily="34" charset="0"/>
              </a:rPr>
              <a:t>EXPLANATION:</a:t>
            </a:r>
            <a:endParaRPr lang="en-IN" sz="40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7E4792E-27C9-CB14-45C1-29D09939FA2A}"/>
              </a:ext>
            </a:extLst>
          </p:cNvPr>
          <p:cNvSpPr>
            <a:spLocks noGrp="1"/>
          </p:cNvSpPr>
          <p:nvPr>
            <p:ph idx="1"/>
          </p:nvPr>
        </p:nvSpPr>
        <p:spPr>
          <a:xfrm>
            <a:off x="1155548" y="2217343"/>
            <a:ext cx="9880893" cy="3959619"/>
          </a:xfrm>
        </p:spPr>
        <p:txBody>
          <a:bodyPr>
            <a:normAutofit/>
          </a:bodyPr>
          <a:lstStyle/>
          <a:p>
            <a:r>
              <a:rPr lang="en-IN" sz="2400"/>
              <a:t>Here from the paragraph we can see that the word spelled “largst” is changed into “largest” and it also gives some suggestions like largest, larges, last and it chooses nearest appropriate word.</a:t>
            </a:r>
          </a:p>
          <a:p>
            <a:r>
              <a:rPr lang="en-IN" sz="2400"/>
              <a:t>Similarly from the paragraph we can that the word spelled “evnt” is changed into “event” and it also gives some suggestions like event, levant, events and chooses nearest appropriate word.</a:t>
            </a:r>
          </a:p>
          <a:p>
            <a:r>
              <a:rPr lang="en-IN" sz="2400"/>
              <a:t>Based on the given categories it will check the word given in the defined categories.</a:t>
            </a:r>
          </a:p>
          <a:p>
            <a:pPr marL="0" indent="0">
              <a:buNone/>
            </a:pPr>
            <a:endParaRPr lang="en-IN" sz="2400"/>
          </a:p>
        </p:txBody>
      </p:sp>
    </p:spTree>
    <p:extLst>
      <p:ext uri="{BB962C8B-B14F-4D97-AF65-F5344CB8AC3E}">
        <p14:creationId xmlns:p14="http://schemas.microsoft.com/office/powerpoint/2010/main" val="343874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DE048B-5444-59BC-718D-52E6798E50C6}"/>
              </a:ext>
            </a:extLst>
          </p:cNvPr>
          <p:cNvSpPr>
            <a:spLocks noGrp="1"/>
          </p:cNvSpPr>
          <p:nvPr>
            <p:ph type="title"/>
          </p:nvPr>
        </p:nvSpPr>
        <p:spPr>
          <a:xfrm>
            <a:off x="556532" y="643467"/>
            <a:ext cx="11210925" cy="744836"/>
          </a:xfrm>
        </p:spPr>
        <p:txBody>
          <a:bodyPr>
            <a:normAutofit/>
          </a:bodyPr>
          <a:lstStyle/>
          <a:p>
            <a:pPr algn="ctr"/>
            <a:r>
              <a:rPr lang="en-IN" sz="3200">
                <a:solidFill>
                  <a:schemeClr val="bg1"/>
                </a:solidFill>
                <a:latin typeface="Arial" panose="020B0604020202020204" pitchFamily="34" charset="0"/>
                <a:cs typeface="Arial" panose="020B0604020202020204" pitchFamily="34" charset="0"/>
              </a:rPr>
              <a:t>EXPERIMENTAL RESULTS:</a:t>
            </a:r>
          </a:p>
        </p:txBody>
      </p:sp>
      <p:pic>
        <p:nvPicPr>
          <p:cNvPr id="4" name="Picture 3">
            <a:extLst>
              <a:ext uri="{FF2B5EF4-FFF2-40B4-BE49-F238E27FC236}">
                <a16:creationId xmlns:a16="http://schemas.microsoft.com/office/drawing/2014/main" id="{AB06A3B7-805F-EB2B-C2B0-F69F309C58E6}"/>
              </a:ext>
            </a:extLst>
          </p:cNvPr>
          <p:cNvPicPr>
            <a:picLocks noChangeAspect="1"/>
          </p:cNvPicPr>
          <p:nvPr/>
        </p:nvPicPr>
        <p:blipFill>
          <a:blip r:embed="rId2"/>
          <a:stretch>
            <a:fillRect/>
          </a:stretch>
        </p:blipFill>
        <p:spPr>
          <a:xfrm>
            <a:off x="1969990" y="1675227"/>
            <a:ext cx="8590827" cy="4574615"/>
          </a:xfrm>
          <a:prstGeom prst="rect">
            <a:avLst/>
          </a:prstGeom>
        </p:spPr>
      </p:pic>
    </p:spTree>
    <p:extLst>
      <p:ext uri="{BB962C8B-B14F-4D97-AF65-F5344CB8AC3E}">
        <p14:creationId xmlns:p14="http://schemas.microsoft.com/office/powerpoint/2010/main" val="927591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ACAF11-470B-5B4C-D72D-AC48D8A5CB10}"/>
              </a:ext>
            </a:extLst>
          </p:cNvPr>
          <p:cNvSpPr>
            <a:spLocks noGrp="1"/>
          </p:cNvSpPr>
          <p:nvPr>
            <p:ph type="title"/>
          </p:nvPr>
        </p:nvSpPr>
        <p:spPr>
          <a:xfrm>
            <a:off x="1156851" y="637762"/>
            <a:ext cx="9888496" cy="900131"/>
          </a:xfrm>
        </p:spPr>
        <p:txBody>
          <a:bodyPr anchor="t">
            <a:normAutofit/>
          </a:bodyPr>
          <a:lstStyle/>
          <a:p>
            <a:r>
              <a:rPr lang="en-IN" sz="4000">
                <a:solidFill>
                  <a:schemeClr val="bg1"/>
                </a:solidFill>
                <a:latin typeface="Arial" panose="020B0604020202020204" pitchFamily="34" charset="0"/>
                <a:cs typeface="Arial" panose="020B0604020202020204" pitchFamily="34" charset="0"/>
              </a:rPr>
              <a:t>EXPLANATION:</a:t>
            </a:r>
            <a:endParaRPr lang="en-IN" sz="40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5F2F83E-1164-0F35-A162-08BF4FAF0E2F}"/>
              </a:ext>
            </a:extLst>
          </p:cNvPr>
          <p:cNvSpPr>
            <a:spLocks noGrp="1"/>
          </p:cNvSpPr>
          <p:nvPr>
            <p:ph idx="1"/>
          </p:nvPr>
        </p:nvSpPr>
        <p:spPr>
          <a:xfrm>
            <a:off x="1155548" y="2217343"/>
            <a:ext cx="9880893" cy="3959619"/>
          </a:xfrm>
        </p:spPr>
        <p:txBody>
          <a:bodyPr>
            <a:normAutofit/>
          </a:bodyPr>
          <a:lstStyle/>
          <a:p>
            <a:r>
              <a:rPr lang="en-IN" sz="2400"/>
              <a:t>Here from the paragraph we can see that the word spelled “extnt” is changed into “extent” and it also gives some suggestions like extent, extant, extinct and it chooses nearest appropriate word.</a:t>
            </a:r>
          </a:p>
          <a:p>
            <a:r>
              <a:rPr lang="en-IN" sz="2400"/>
              <a:t>Similarly from the paragraph we can that the word spelled “becaus” is changed into “because” and it also gives some suggestions like because, beau, belarus and chooses nearest appropriate word.</a:t>
            </a:r>
          </a:p>
          <a:p>
            <a:r>
              <a:rPr lang="en-IN" sz="2400"/>
              <a:t>Based on the given categories it will check the word given in the defined categories.</a:t>
            </a:r>
          </a:p>
          <a:p>
            <a:endParaRPr lang="en-IN" sz="2400"/>
          </a:p>
        </p:txBody>
      </p:sp>
    </p:spTree>
    <p:extLst>
      <p:ext uri="{BB962C8B-B14F-4D97-AF65-F5344CB8AC3E}">
        <p14:creationId xmlns:p14="http://schemas.microsoft.com/office/powerpoint/2010/main" val="3202177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29FF81-3229-0E93-0F52-696C9664FA6F}"/>
              </a:ext>
            </a:extLst>
          </p:cNvPr>
          <p:cNvPicPr>
            <a:picLocks noChangeAspect="1"/>
          </p:cNvPicPr>
          <p:nvPr/>
        </p:nvPicPr>
        <p:blipFill>
          <a:blip r:embed="rId2"/>
          <a:srcRect r="9091" b="23391"/>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975F558-9FAF-6A3E-CF90-9808DC046F2E}"/>
              </a:ext>
            </a:extLst>
          </p:cNvPr>
          <p:cNvSpPr>
            <a:spLocks noGrp="1"/>
          </p:cNvSpPr>
          <p:nvPr>
            <p:ph type="title"/>
          </p:nvPr>
        </p:nvSpPr>
        <p:spPr>
          <a:xfrm>
            <a:off x="838200" y="365125"/>
            <a:ext cx="10515600" cy="1325563"/>
          </a:xfrm>
        </p:spPr>
        <p:txBody>
          <a:bodyPr>
            <a:normAutofit/>
          </a:bodyPr>
          <a:lstStyle/>
          <a:p>
            <a:r>
              <a:rPr lang="en-IN" dirty="0">
                <a:latin typeface="Arial" panose="020B0604020202020204" pitchFamily="34" charset="0"/>
                <a:cs typeface="Arial" panose="020B0604020202020204" pitchFamily="34" charset="0"/>
              </a:rPr>
              <a:t>AIM:</a:t>
            </a:r>
          </a:p>
        </p:txBody>
      </p:sp>
      <p:sp>
        <p:nvSpPr>
          <p:cNvPr id="3" name="Content Placeholder 2">
            <a:extLst>
              <a:ext uri="{FF2B5EF4-FFF2-40B4-BE49-F238E27FC236}">
                <a16:creationId xmlns:a16="http://schemas.microsoft.com/office/drawing/2014/main" id="{3F8E3A97-A586-2267-A938-180B3BDC3210}"/>
              </a:ext>
            </a:extLst>
          </p:cNvPr>
          <p:cNvSpPr>
            <a:spLocks noGrp="1"/>
          </p:cNvSpPr>
          <p:nvPr>
            <p:ph idx="1"/>
          </p:nvPr>
        </p:nvSpPr>
        <p:spPr>
          <a:xfrm>
            <a:off x="838200" y="1825625"/>
            <a:ext cx="10515600" cy="4351338"/>
          </a:xfrm>
        </p:spPr>
        <p:txBody>
          <a:bodyPr>
            <a:normAutofit/>
          </a:bodyPr>
          <a:lstStyle/>
          <a:p>
            <a:r>
              <a:rPr lang="en-US" b="0" i="0" dirty="0">
                <a:solidFill>
                  <a:srgbClr val="273B68"/>
                </a:solidFill>
                <a:effectLst/>
                <a:latin typeface="Arial" panose="020B0604020202020204" pitchFamily="34" charset="0"/>
                <a:cs typeface="Arial" panose="020B0604020202020204" pitchFamily="34" charset="0"/>
              </a:rPr>
              <a:t>This aim of the project is to create a graphical user interface in Python that utilizes keyword analysis to automatically check the spelling in a provided paragraph and suggest changes to any incorrectly spelled words, as well as categorizes the text into a relevant subject.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1696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7BDB951-AD8E-881A-3012-16C9BD2AE97B}"/>
              </a:ext>
            </a:extLst>
          </p:cNvPr>
          <p:cNvSpPr>
            <a:spLocks noGrp="1"/>
          </p:cNvSpPr>
          <p:nvPr>
            <p:ph type="title"/>
          </p:nvPr>
        </p:nvSpPr>
        <p:spPr>
          <a:xfrm>
            <a:off x="1137036" y="548640"/>
            <a:ext cx="9916632" cy="1188720"/>
          </a:xfrm>
        </p:spPr>
        <p:txBody>
          <a:bodyPr>
            <a:normAutofit/>
          </a:bodyPr>
          <a:lstStyle/>
          <a:p>
            <a:r>
              <a:rPr lang="en-IN" dirty="0">
                <a:solidFill>
                  <a:schemeClr val="tx1">
                    <a:lumMod val="85000"/>
                    <a:lumOff val="15000"/>
                  </a:schemeClr>
                </a:solidFill>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1A493807-4759-BE87-B804-50E7349B0FA1}"/>
              </a:ext>
            </a:extLst>
          </p:cNvPr>
          <p:cNvSpPr>
            <a:spLocks noGrp="1"/>
          </p:cNvSpPr>
          <p:nvPr>
            <p:ph idx="1"/>
          </p:nvPr>
        </p:nvSpPr>
        <p:spPr>
          <a:xfrm>
            <a:off x="1663020" y="2286000"/>
            <a:ext cx="8528676" cy="3685156"/>
          </a:xfrm>
        </p:spPr>
        <p:txBody>
          <a:bodyPr anchor="ctr">
            <a:normAutofit/>
          </a:bodyPr>
          <a:lstStyle/>
          <a:p>
            <a:r>
              <a:rPr lang="en-US" sz="2400" b="0" i="0" dirty="0">
                <a:solidFill>
                  <a:srgbClr val="273B68"/>
                </a:solidFill>
                <a:effectLst/>
                <a:latin typeface="Arial" panose="020B0604020202020204" pitchFamily="34" charset="0"/>
                <a:cs typeface="Arial" panose="020B0604020202020204" pitchFamily="34" charset="0"/>
              </a:rPr>
              <a:t>This Python program provides a graphical user interface built using “</a:t>
            </a:r>
            <a:r>
              <a:rPr lang="en-US" sz="2400" b="0" i="0" dirty="0" err="1">
                <a:solidFill>
                  <a:srgbClr val="273B68"/>
                </a:solidFill>
                <a:effectLst/>
                <a:latin typeface="Arial" panose="020B0604020202020204" pitchFamily="34" charset="0"/>
                <a:cs typeface="Arial" panose="020B0604020202020204" pitchFamily="34" charset="0"/>
              </a:rPr>
              <a:t>Tkinter</a:t>
            </a:r>
            <a:r>
              <a:rPr lang="en-US" sz="2400" b="0" i="0" dirty="0">
                <a:solidFill>
                  <a:srgbClr val="273B68"/>
                </a:solidFill>
                <a:effectLst/>
                <a:latin typeface="Arial" panose="020B0604020202020204" pitchFamily="34" charset="0"/>
                <a:cs typeface="Arial" panose="020B0604020202020204" pitchFamily="34" charset="0"/>
              </a:rPr>
              <a:t>” for users to input text to be checked for spelling errors and subject classification. After loading a dictionary from a text file, the application utilizes the “</a:t>
            </a:r>
            <a:r>
              <a:rPr lang="en-US" sz="2400" b="0" i="0" dirty="0" err="1">
                <a:solidFill>
                  <a:srgbClr val="273B68"/>
                </a:solidFill>
                <a:effectLst/>
                <a:latin typeface="Arial" panose="020B0604020202020204" pitchFamily="34" charset="0"/>
                <a:cs typeface="Arial" panose="020B0604020202020204" pitchFamily="34" charset="0"/>
              </a:rPr>
              <a:t>difflib</a:t>
            </a:r>
            <a:r>
              <a:rPr lang="en-US" sz="2400" b="0" i="0" dirty="0">
                <a:solidFill>
                  <a:srgbClr val="273B68"/>
                </a:solidFill>
                <a:effectLst/>
                <a:latin typeface="Arial" panose="020B0604020202020204" pitchFamily="34" charset="0"/>
                <a:cs typeface="Arial" panose="020B0604020202020204" pitchFamily="34" charset="0"/>
              </a:rPr>
              <a:t>” module to find potential matches for misspelled words. In addition, the code uses predefined sets of keywords to identify the primary subject area of the corrected paragraph which can be politics, science, sports, technology, economics or history.</a:t>
            </a:r>
            <a:endParaRPr lang="en-IN" sz="2400"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2276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79707-FEE8-77C1-5D04-CA794AF21E59}"/>
              </a:ext>
            </a:extLst>
          </p:cNvPr>
          <p:cNvSpPr>
            <a:spLocks noGrp="1"/>
          </p:cNvSpPr>
          <p:nvPr>
            <p:ph type="title"/>
          </p:nvPr>
        </p:nvSpPr>
        <p:spPr/>
        <p:txBody>
          <a:bodyPr>
            <a:normAutofit/>
          </a:bodyPr>
          <a:lstStyle/>
          <a:p>
            <a:r>
              <a:rPr lang="en-IN" sz="4400" dirty="0">
                <a:latin typeface="Arial" panose="020B0604020202020204" pitchFamily="34" charset="0"/>
                <a:cs typeface="Arial" panose="020B0604020202020204" pitchFamily="34" charset="0"/>
              </a:rPr>
              <a:t>Problem definition</a:t>
            </a:r>
          </a:p>
        </p:txBody>
      </p:sp>
      <p:sp>
        <p:nvSpPr>
          <p:cNvPr id="3" name="Content Placeholder 2">
            <a:extLst>
              <a:ext uri="{FF2B5EF4-FFF2-40B4-BE49-F238E27FC236}">
                <a16:creationId xmlns:a16="http://schemas.microsoft.com/office/drawing/2014/main" id="{3F483856-BF48-5F1A-3670-1BBEFF7EB659}"/>
              </a:ext>
            </a:extLst>
          </p:cNvPr>
          <p:cNvSpPr>
            <a:spLocks noGrp="1"/>
          </p:cNvSpPr>
          <p:nvPr>
            <p:ph idx="1"/>
          </p:nvPr>
        </p:nvSpPr>
        <p:spPr>
          <a:xfrm>
            <a:off x="2231136" y="2638044"/>
            <a:ext cx="8880560" cy="3797480"/>
          </a:xfrm>
        </p:spPr>
        <p:txBody>
          <a:bodyPr>
            <a:noAutofit/>
          </a:bodyPr>
          <a:lstStyle/>
          <a:p>
            <a:r>
              <a:rPr lang="en-US" sz="2000" b="0" i="0" dirty="0">
                <a:solidFill>
                  <a:srgbClr val="1F2328"/>
                </a:solidFill>
                <a:effectLst/>
                <a:latin typeface="Aptos" panose="020B0004020202020204" pitchFamily="34" charset="0"/>
              </a:rPr>
              <a:t>Spelling Errors: In any user-generated text, misspellings and typos are common. Manually proofreading and correcting text is time-consuming and prone to human error.</a:t>
            </a:r>
          </a:p>
          <a:p>
            <a:r>
              <a:rPr lang="en-US" sz="2000" dirty="0">
                <a:solidFill>
                  <a:srgbClr val="1F2328"/>
                </a:solidFill>
                <a:latin typeface="Aptos" panose="020B0004020202020204" pitchFamily="34" charset="0"/>
              </a:rPr>
              <a:t>Classification of paragraph</a:t>
            </a:r>
            <a:r>
              <a:rPr lang="en-US" sz="2000" b="0" i="0" dirty="0">
                <a:solidFill>
                  <a:srgbClr val="1F2328"/>
                </a:solidFill>
                <a:effectLst/>
                <a:latin typeface="Aptos" panose="020B0004020202020204" pitchFamily="34" charset="0"/>
              </a:rPr>
              <a:t>: Classifying paragraphs into categories can help in organizing information or automating content management. However, this task is challenging when performed manually, especially for large volumes of text or unstructured data.</a:t>
            </a:r>
            <a:endParaRPr lang="en-IN" sz="2000" dirty="0">
              <a:latin typeface="Aptos" panose="020B0004020202020204" pitchFamily="34" charset="0"/>
            </a:endParaRPr>
          </a:p>
        </p:txBody>
      </p:sp>
    </p:spTree>
    <p:extLst>
      <p:ext uri="{BB962C8B-B14F-4D97-AF65-F5344CB8AC3E}">
        <p14:creationId xmlns:p14="http://schemas.microsoft.com/office/powerpoint/2010/main" val="1520184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DDB6F-C141-3B1F-4DD3-B353DDD4955A}"/>
              </a:ext>
            </a:extLst>
          </p:cNvPr>
          <p:cNvSpPr>
            <a:spLocks noGrp="1"/>
          </p:cNvSpPr>
          <p:nvPr>
            <p:ph type="title"/>
          </p:nvPr>
        </p:nvSpPr>
        <p:spPr>
          <a:xfrm>
            <a:off x="2231136" y="999416"/>
            <a:ext cx="7729728" cy="1188720"/>
          </a:xfrm>
        </p:spPr>
        <p:txBody>
          <a:bodyPr>
            <a:normAutofit fontScale="90000"/>
          </a:bodyPr>
          <a:lstStyle/>
          <a:p>
            <a:r>
              <a:rPr lang="en-IN" sz="4400" dirty="0">
                <a:latin typeface="Aptos Display" panose="020B0004020202020204" pitchFamily="34" charset="0"/>
              </a:rPr>
              <a:t>Objective</a:t>
            </a:r>
            <a:br>
              <a:rPr lang="en-IN" dirty="0"/>
            </a:br>
            <a:endParaRPr lang="en-IN" dirty="0"/>
          </a:p>
        </p:txBody>
      </p:sp>
      <p:sp>
        <p:nvSpPr>
          <p:cNvPr id="3" name="Content Placeholder 2">
            <a:extLst>
              <a:ext uri="{FF2B5EF4-FFF2-40B4-BE49-F238E27FC236}">
                <a16:creationId xmlns:a16="http://schemas.microsoft.com/office/drawing/2014/main" id="{0BC6865C-E1C2-7F04-E112-EEBDF09A0E61}"/>
              </a:ext>
            </a:extLst>
          </p:cNvPr>
          <p:cNvSpPr>
            <a:spLocks noGrp="1"/>
          </p:cNvSpPr>
          <p:nvPr>
            <p:ph idx="1"/>
          </p:nvPr>
        </p:nvSpPr>
        <p:spPr>
          <a:xfrm>
            <a:off x="1228244" y="2539722"/>
            <a:ext cx="9960865" cy="4028227"/>
          </a:xfrm>
        </p:spPr>
        <p:txBody>
          <a:bodyPr>
            <a:noAutofit/>
          </a:bodyPr>
          <a:lstStyle/>
          <a:p>
            <a:r>
              <a:rPr lang="en-US" sz="2000" dirty="0">
                <a:latin typeface="Aptos" panose="020B0004020202020204" pitchFamily="34" charset="0"/>
              </a:rPr>
              <a:t>Automated spell checker: Perform a typo scan on the input text and use a custom dictionary and similarity matching to provide auto-corrections for the identified misspelled words.</a:t>
            </a:r>
          </a:p>
          <a:p>
            <a:r>
              <a:rPr lang="en-US" sz="2000" dirty="0">
                <a:latin typeface="Aptos" panose="020B0004020202020204" pitchFamily="34" charset="0"/>
              </a:rPr>
              <a:t>User Feedback: For all provided corrections, give feedback indicating the misspelling and the proposed suggestion along with other necessary details that need to be addressed.</a:t>
            </a:r>
          </a:p>
          <a:p>
            <a:r>
              <a:rPr lang="en-US" sz="2000" dirty="0">
                <a:latin typeface="Aptos" panose="020B0004020202020204" pitchFamily="34" charset="0"/>
              </a:rPr>
              <a:t>Paragraph categorization: After the corrected text is created, compare its words to a set of predefined keywords for various categories (finance, technology, sports among others) to identify its main topic.</a:t>
            </a:r>
          </a:p>
          <a:p>
            <a:r>
              <a:rPr lang="en-US" sz="2000" dirty="0">
                <a:latin typeface="Aptos" panose="020B0004020202020204" pitchFamily="34" charset="0"/>
              </a:rPr>
              <a:t>Graphical User Interface: Create an interactive interface whereby users can type their text, view the spelling and suggestion corrections and learn the final corrected text with the assigned category of their paragraph.</a:t>
            </a:r>
            <a:endParaRPr lang="en-IN" sz="2000" dirty="0">
              <a:latin typeface="Aptos" panose="020B0004020202020204" pitchFamily="34" charset="0"/>
            </a:endParaRPr>
          </a:p>
        </p:txBody>
      </p:sp>
    </p:spTree>
    <p:extLst>
      <p:ext uri="{BB962C8B-B14F-4D97-AF65-F5344CB8AC3E}">
        <p14:creationId xmlns:p14="http://schemas.microsoft.com/office/powerpoint/2010/main" val="3915984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grpSp>
        <p:nvGrpSpPr>
          <p:cNvPr id="101" name="Canvas 2">
            <a:extLst>
              <a:ext uri="{FF2B5EF4-FFF2-40B4-BE49-F238E27FC236}">
                <a16:creationId xmlns:a16="http://schemas.microsoft.com/office/drawing/2014/main" id="{5183AE1C-56EC-8C5C-38BA-1A03BAE66E85}"/>
              </a:ext>
            </a:extLst>
          </p:cNvPr>
          <p:cNvGrpSpPr/>
          <p:nvPr/>
        </p:nvGrpSpPr>
        <p:grpSpPr>
          <a:xfrm>
            <a:off x="198617" y="0"/>
            <a:ext cx="9307107" cy="6858000"/>
            <a:chOff x="-206812" y="-118711"/>
            <a:chExt cx="6406180" cy="10256378"/>
          </a:xfrm>
        </p:grpSpPr>
        <p:sp>
          <p:nvSpPr>
            <p:cNvPr id="102" name="Rectangle 101">
              <a:extLst>
                <a:ext uri="{FF2B5EF4-FFF2-40B4-BE49-F238E27FC236}">
                  <a16:creationId xmlns:a16="http://schemas.microsoft.com/office/drawing/2014/main" id="{0F059970-62BC-B519-F76A-AE50B30C9E0D}"/>
                </a:ext>
              </a:extLst>
            </p:cNvPr>
            <p:cNvSpPr/>
            <p:nvPr/>
          </p:nvSpPr>
          <p:spPr>
            <a:xfrm>
              <a:off x="-206812" y="-118711"/>
              <a:ext cx="6221095" cy="10256378"/>
            </a:xfrm>
            <a:prstGeom prst="rect">
              <a:avLst/>
            </a:prstGeom>
            <a:solidFill>
              <a:prstClr val="white"/>
            </a:solidFill>
          </p:spPr>
          <p:txBody>
            <a:bodyPr/>
            <a:lstStyle/>
            <a:p>
              <a:endParaRPr lang="en-IN"/>
            </a:p>
          </p:txBody>
        </p:sp>
        <p:sp>
          <p:nvSpPr>
            <p:cNvPr id="103" name="Flowchart: Terminator 102">
              <a:extLst>
                <a:ext uri="{FF2B5EF4-FFF2-40B4-BE49-F238E27FC236}">
                  <a16:creationId xmlns:a16="http://schemas.microsoft.com/office/drawing/2014/main" id="{84339B99-B4F5-0A3B-A0B5-7F0DE69AFCA1}"/>
                </a:ext>
              </a:extLst>
            </p:cNvPr>
            <p:cNvSpPr/>
            <p:nvPr/>
          </p:nvSpPr>
          <p:spPr>
            <a:xfrm>
              <a:off x="2194675" y="303196"/>
              <a:ext cx="2151530" cy="420721"/>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600" kern="100">
                  <a:effectLst/>
                  <a:ea typeface="Aptos" panose="020B0004020202020204" pitchFamily="34" charset="0"/>
                  <a:cs typeface="Times New Roman" panose="02020603050405020304" pitchFamily="18" charset="0"/>
                </a:rPr>
                <a:t>Start</a:t>
              </a:r>
              <a:endParaRPr lang="en-IN" sz="1100" kern="100">
                <a:effectLst/>
                <a:ea typeface="Aptos" panose="020B0004020202020204" pitchFamily="34" charset="0"/>
                <a:cs typeface="Times New Roman" panose="02020603050405020304" pitchFamily="18" charset="0"/>
              </a:endParaRPr>
            </a:p>
          </p:txBody>
        </p:sp>
        <p:sp>
          <p:nvSpPr>
            <p:cNvPr id="104" name="Flowchart: Alternate Process 103">
              <a:extLst>
                <a:ext uri="{FF2B5EF4-FFF2-40B4-BE49-F238E27FC236}">
                  <a16:creationId xmlns:a16="http://schemas.microsoft.com/office/drawing/2014/main" id="{8C45CE1D-C2CC-EFF4-F04F-8ECDA2BFF207}"/>
                </a:ext>
              </a:extLst>
            </p:cNvPr>
            <p:cNvSpPr/>
            <p:nvPr/>
          </p:nvSpPr>
          <p:spPr>
            <a:xfrm>
              <a:off x="2345674" y="1322869"/>
              <a:ext cx="1849534" cy="396275"/>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dirty="0">
                  <a:effectLst/>
                  <a:ea typeface="Aptos" panose="020B0004020202020204" pitchFamily="34" charset="0"/>
                  <a:cs typeface="Times New Roman" panose="02020603050405020304" pitchFamily="18" charset="0"/>
                </a:rPr>
                <a:t>Enter the </a:t>
              </a:r>
              <a:r>
                <a:rPr lang="en-IN" sz="1100" kern="100" dirty="0">
                  <a:ea typeface="Aptos" panose="020B0004020202020204" pitchFamily="34" charset="0"/>
                  <a:cs typeface="Times New Roman" panose="02020603050405020304" pitchFamily="18" charset="0"/>
                </a:rPr>
                <a:t>paragraph</a:t>
              </a:r>
              <a:endParaRPr lang="en-IN" sz="1100" kern="100" dirty="0">
                <a:effectLst/>
                <a:ea typeface="Aptos" panose="020B0004020202020204" pitchFamily="34" charset="0"/>
                <a:cs typeface="Times New Roman" panose="02020603050405020304" pitchFamily="18" charset="0"/>
              </a:endParaRPr>
            </a:p>
          </p:txBody>
        </p:sp>
        <p:sp>
          <p:nvSpPr>
            <p:cNvPr id="106" name="Flowchart: Decision 105">
              <a:extLst>
                <a:ext uri="{FF2B5EF4-FFF2-40B4-BE49-F238E27FC236}">
                  <a16:creationId xmlns:a16="http://schemas.microsoft.com/office/drawing/2014/main" id="{ECC058BD-D29A-69E9-472C-D7245F123091}"/>
                </a:ext>
              </a:extLst>
            </p:cNvPr>
            <p:cNvSpPr/>
            <p:nvPr/>
          </p:nvSpPr>
          <p:spPr>
            <a:xfrm>
              <a:off x="2373312" y="2353542"/>
              <a:ext cx="1794255" cy="1341674"/>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dirty="0">
                  <a:effectLst/>
                  <a:ea typeface="Aptos" panose="020B0004020202020204" pitchFamily="34" charset="0"/>
                  <a:cs typeface="Times New Roman" panose="02020603050405020304" pitchFamily="18" charset="0"/>
                </a:rPr>
                <a:t>Check if word is misspelled  in paragraph</a:t>
              </a:r>
            </a:p>
          </p:txBody>
        </p:sp>
        <p:sp>
          <p:nvSpPr>
            <p:cNvPr id="107" name="Flowchart: Decision 106">
              <a:extLst>
                <a:ext uri="{FF2B5EF4-FFF2-40B4-BE49-F238E27FC236}">
                  <a16:creationId xmlns:a16="http://schemas.microsoft.com/office/drawing/2014/main" id="{484909D3-5533-D509-1EA3-2635480C279F}"/>
                </a:ext>
              </a:extLst>
            </p:cNvPr>
            <p:cNvSpPr/>
            <p:nvPr/>
          </p:nvSpPr>
          <p:spPr>
            <a:xfrm>
              <a:off x="191929" y="4117122"/>
              <a:ext cx="1609553" cy="1476281"/>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Aptos" panose="020B0004020202020204" pitchFamily="34" charset="0"/>
                  <a:cs typeface="Times New Roman" panose="02020603050405020304" pitchFamily="18" charset="0"/>
                </a:rPr>
                <a:t>Word is correctly spelled</a:t>
              </a:r>
            </a:p>
            <a:p>
              <a:pPr algn="ctr">
                <a:lnSpc>
                  <a:spcPct val="107000"/>
                </a:lnSpc>
                <a:spcAft>
                  <a:spcPts val="800"/>
                </a:spcAft>
              </a:pPr>
              <a:r>
                <a:rPr lang="en-IN" sz="1100" kern="100">
                  <a:effectLst/>
                  <a:ea typeface="Aptos" panose="020B0004020202020204" pitchFamily="34" charset="0"/>
                  <a:cs typeface="Times New Roman" panose="02020603050405020304" pitchFamily="18" charset="0"/>
                </a:rPr>
                <a:t> </a:t>
              </a:r>
            </a:p>
          </p:txBody>
        </p:sp>
        <p:sp>
          <p:nvSpPr>
            <p:cNvPr id="108" name="Flowchart: Decision 107">
              <a:extLst>
                <a:ext uri="{FF2B5EF4-FFF2-40B4-BE49-F238E27FC236}">
                  <a16:creationId xmlns:a16="http://schemas.microsoft.com/office/drawing/2014/main" id="{A865A680-30EB-8F67-4AA8-30263EE6618B}"/>
                </a:ext>
              </a:extLst>
            </p:cNvPr>
            <p:cNvSpPr/>
            <p:nvPr/>
          </p:nvSpPr>
          <p:spPr>
            <a:xfrm>
              <a:off x="2470293" y="4156005"/>
              <a:ext cx="1600293" cy="1555335"/>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dirty="0">
                  <a:effectLst/>
                  <a:ea typeface="Aptos" panose="020B0004020202020204" pitchFamily="34" charset="0"/>
                  <a:cs typeface="Times New Roman" panose="02020603050405020304" pitchFamily="18" charset="0"/>
                </a:rPr>
                <a:t>Word Suggestions </a:t>
              </a:r>
              <a:r>
                <a:rPr lang="en-IN" sz="1100" kern="100" dirty="0">
                  <a:ea typeface="Aptos" panose="020B0004020202020204" pitchFamily="34" charset="0"/>
                  <a:cs typeface="Times New Roman" panose="02020603050405020304" pitchFamily="18" charset="0"/>
                </a:rPr>
                <a:t>of misspelled words</a:t>
              </a:r>
              <a:endParaRPr lang="en-IN" sz="1100" kern="100" dirty="0">
                <a:effectLst/>
                <a:ea typeface="Aptos" panose="020B0004020202020204" pitchFamily="34" charset="0"/>
                <a:cs typeface="Times New Roman" panose="02020603050405020304" pitchFamily="18" charset="0"/>
              </a:endParaRPr>
            </a:p>
          </p:txBody>
        </p:sp>
        <p:sp>
          <p:nvSpPr>
            <p:cNvPr id="111" name="Flowchart: Decision 110">
              <a:extLst>
                <a:ext uri="{FF2B5EF4-FFF2-40B4-BE49-F238E27FC236}">
                  <a16:creationId xmlns:a16="http://schemas.microsoft.com/office/drawing/2014/main" id="{C5E2300D-4650-4B17-1952-71C7DFE8A333}"/>
                </a:ext>
              </a:extLst>
            </p:cNvPr>
            <p:cNvSpPr/>
            <p:nvPr/>
          </p:nvSpPr>
          <p:spPr>
            <a:xfrm>
              <a:off x="4524337" y="4117122"/>
              <a:ext cx="1451113" cy="1411357"/>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Aptos" panose="020B0004020202020204" pitchFamily="34" charset="0"/>
                  <a:cs typeface="Times New Roman" panose="02020603050405020304" pitchFamily="18" charset="0"/>
                </a:rPr>
                <a:t>Check the category</a:t>
              </a:r>
            </a:p>
          </p:txBody>
        </p:sp>
        <p:sp>
          <p:nvSpPr>
            <p:cNvPr id="114" name="Flowchart: Process 113">
              <a:extLst>
                <a:ext uri="{FF2B5EF4-FFF2-40B4-BE49-F238E27FC236}">
                  <a16:creationId xmlns:a16="http://schemas.microsoft.com/office/drawing/2014/main" id="{C8A36948-3B86-E841-942F-3B843E4D2EAD}"/>
                </a:ext>
              </a:extLst>
            </p:cNvPr>
            <p:cNvSpPr/>
            <p:nvPr/>
          </p:nvSpPr>
          <p:spPr>
            <a:xfrm>
              <a:off x="2124765" y="6824098"/>
              <a:ext cx="1288995" cy="703277"/>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dirty="0">
                  <a:effectLst/>
                  <a:ea typeface="Aptos" panose="020B0004020202020204" pitchFamily="34" charset="0"/>
                  <a:cs typeface="Times New Roman" panose="02020603050405020304" pitchFamily="18" charset="0"/>
                </a:rPr>
                <a:t>Display suggested words </a:t>
              </a:r>
            </a:p>
          </p:txBody>
        </p:sp>
        <p:sp>
          <p:nvSpPr>
            <p:cNvPr id="115" name="Flowchart: Process 114">
              <a:extLst>
                <a:ext uri="{FF2B5EF4-FFF2-40B4-BE49-F238E27FC236}">
                  <a16:creationId xmlns:a16="http://schemas.microsoft.com/office/drawing/2014/main" id="{EA28FEC7-F91D-71CA-1070-30BD51B2AC58}"/>
                </a:ext>
              </a:extLst>
            </p:cNvPr>
            <p:cNvSpPr/>
            <p:nvPr/>
          </p:nvSpPr>
          <p:spPr>
            <a:xfrm>
              <a:off x="4443455" y="6399449"/>
              <a:ext cx="858069" cy="596933"/>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Aptos" panose="020B0004020202020204" pitchFamily="34" charset="0"/>
                  <a:cs typeface="Times New Roman" panose="02020603050405020304" pitchFamily="18" charset="0"/>
                </a:rPr>
                <a:t>Display category</a:t>
              </a:r>
            </a:p>
          </p:txBody>
        </p:sp>
        <p:sp>
          <p:nvSpPr>
            <p:cNvPr id="117" name="Text Box 1976053797">
              <a:extLst>
                <a:ext uri="{FF2B5EF4-FFF2-40B4-BE49-F238E27FC236}">
                  <a16:creationId xmlns:a16="http://schemas.microsoft.com/office/drawing/2014/main" id="{2166767F-61D6-F3B6-561F-56F042FC6A9B}"/>
                </a:ext>
              </a:extLst>
            </p:cNvPr>
            <p:cNvSpPr txBox="1"/>
            <p:nvPr/>
          </p:nvSpPr>
          <p:spPr>
            <a:xfrm>
              <a:off x="4542183" y="5883142"/>
              <a:ext cx="278674" cy="487383"/>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1100" kern="100">
                  <a:effectLst/>
                  <a:latin typeface="Aptos" panose="020B0004020202020204" pitchFamily="34" charset="0"/>
                  <a:ea typeface="Aptos" panose="020B0004020202020204" pitchFamily="34" charset="0"/>
                  <a:cs typeface="Times New Roman" panose="02020603050405020304" pitchFamily="18" charset="0"/>
                </a:rPr>
                <a:t>Yes</a:t>
              </a:r>
            </a:p>
          </p:txBody>
        </p:sp>
        <p:sp>
          <p:nvSpPr>
            <p:cNvPr id="118" name="Flowchart: Process 117">
              <a:extLst>
                <a:ext uri="{FF2B5EF4-FFF2-40B4-BE49-F238E27FC236}">
                  <a16:creationId xmlns:a16="http://schemas.microsoft.com/office/drawing/2014/main" id="{6E26897E-BB67-C18D-5F9B-7D83509CA22D}"/>
                </a:ext>
              </a:extLst>
            </p:cNvPr>
            <p:cNvSpPr/>
            <p:nvPr/>
          </p:nvSpPr>
          <p:spPr>
            <a:xfrm>
              <a:off x="5328029" y="6390362"/>
              <a:ext cx="871339" cy="593975"/>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Aptos" panose="020B0004020202020204" pitchFamily="34" charset="0"/>
                  <a:cs typeface="Times New Roman" panose="02020603050405020304" pitchFamily="18" charset="0"/>
                </a:rPr>
                <a:t>End</a:t>
              </a:r>
            </a:p>
          </p:txBody>
        </p:sp>
        <p:sp>
          <p:nvSpPr>
            <p:cNvPr id="120" name="Text Box 657255899">
              <a:extLst>
                <a:ext uri="{FF2B5EF4-FFF2-40B4-BE49-F238E27FC236}">
                  <a16:creationId xmlns:a16="http://schemas.microsoft.com/office/drawing/2014/main" id="{6D5CFC02-3DA5-CC51-2BC5-86DB44A71095}"/>
                </a:ext>
              </a:extLst>
            </p:cNvPr>
            <p:cNvSpPr txBox="1"/>
            <p:nvPr/>
          </p:nvSpPr>
          <p:spPr>
            <a:xfrm>
              <a:off x="5803388" y="5945559"/>
              <a:ext cx="377403" cy="362549"/>
            </a:xfrm>
            <a:prstGeom prst="rect">
              <a:avLst/>
            </a:prstGeom>
            <a:solidFill>
              <a:schemeClr val="lt1"/>
            </a:solidFill>
            <a:ln w="6350">
              <a:solidFill>
                <a:prstClr val="black"/>
              </a:solid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1100" kern="100">
                  <a:effectLst/>
                  <a:latin typeface="Aptos" panose="020B0004020202020204" pitchFamily="34" charset="0"/>
                  <a:ea typeface="Aptos" panose="020B0004020202020204" pitchFamily="34" charset="0"/>
                  <a:cs typeface="Times New Roman" panose="02020603050405020304" pitchFamily="18" charset="0"/>
                </a:rPr>
                <a:t>No</a:t>
              </a:r>
            </a:p>
          </p:txBody>
        </p:sp>
        <p:sp>
          <p:nvSpPr>
            <p:cNvPr id="122" name="Text Box 436876558">
              <a:extLst>
                <a:ext uri="{FF2B5EF4-FFF2-40B4-BE49-F238E27FC236}">
                  <a16:creationId xmlns:a16="http://schemas.microsoft.com/office/drawing/2014/main" id="{983E33D3-0575-A24C-F649-5056D8A17654}"/>
                </a:ext>
              </a:extLst>
            </p:cNvPr>
            <p:cNvSpPr txBox="1"/>
            <p:nvPr/>
          </p:nvSpPr>
          <p:spPr>
            <a:xfrm>
              <a:off x="2591083" y="5802915"/>
              <a:ext cx="273443" cy="401002"/>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1100" kern="100">
                  <a:effectLst/>
                  <a:latin typeface="Aptos" panose="020B0004020202020204" pitchFamily="34" charset="0"/>
                  <a:ea typeface="Aptos" panose="020B0004020202020204" pitchFamily="34" charset="0"/>
                  <a:cs typeface="Times New Roman" panose="02020603050405020304" pitchFamily="18" charset="0"/>
                </a:rPr>
                <a:t>Yes</a:t>
              </a:r>
            </a:p>
          </p:txBody>
        </p:sp>
        <p:sp>
          <p:nvSpPr>
            <p:cNvPr id="123" name="Flowchart: Decision 122">
              <a:extLst>
                <a:ext uri="{FF2B5EF4-FFF2-40B4-BE49-F238E27FC236}">
                  <a16:creationId xmlns:a16="http://schemas.microsoft.com/office/drawing/2014/main" id="{C2201000-9FE7-FE1F-1AF3-2569F67E9943}"/>
                </a:ext>
              </a:extLst>
            </p:cNvPr>
            <p:cNvSpPr/>
            <p:nvPr/>
          </p:nvSpPr>
          <p:spPr>
            <a:xfrm>
              <a:off x="82027" y="5807331"/>
              <a:ext cx="1722782" cy="1146313"/>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Aptos" panose="020B0004020202020204" pitchFamily="34" charset="0"/>
                  <a:cs typeface="Times New Roman" panose="02020603050405020304" pitchFamily="18" charset="0"/>
                </a:rPr>
                <a:t>Auto correction</a:t>
              </a:r>
            </a:p>
          </p:txBody>
        </p:sp>
        <p:sp>
          <p:nvSpPr>
            <p:cNvPr id="125" name="Text Box 644666750">
              <a:extLst>
                <a:ext uri="{FF2B5EF4-FFF2-40B4-BE49-F238E27FC236}">
                  <a16:creationId xmlns:a16="http://schemas.microsoft.com/office/drawing/2014/main" id="{6474C635-74B7-2541-E378-349B119330DE}"/>
                </a:ext>
              </a:extLst>
            </p:cNvPr>
            <p:cNvSpPr txBox="1"/>
            <p:nvPr/>
          </p:nvSpPr>
          <p:spPr>
            <a:xfrm>
              <a:off x="674231" y="3596594"/>
              <a:ext cx="286063" cy="41356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1100" kern="100">
                  <a:effectLst/>
                  <a:latin typeface="Aptos" panose="020B0004020202020204" pitchFamily="34" charset="0"/>
                  <a:ea typeface="Aptos" panose="020B0004020202020204" pitchFamily="34" charset="0"/>
                  <a:cs typeface="Times New Roman" panose="02020603050405020304" pitchFamily="18" charset="0"/>
                </a:rPr>
                <a:t>Yes</a:t>
              </a:r>
            </a:p>
          </p:txBody>
        </p:sp>
        <p:sp>
          <p:nvSpPr>
            <p:cNvPr id="127" name="Text Box 1485178822">
              <a:extLst>
                <a:ext uri="{FF2B5EF4-FFF2-40B4-BE49-F238E27FC236}">
                  <a16:creationId xmlns:a16="http://schemas.microsoft.com/office/drawing/2014/main" id="{E5ABA3CC-AD38-E1D3-4F6F-DB466E9A8100}"/>
                </a:ext>
              </a:extLst>
            </p:cNvPr>
            <p:cNvSpPr txBox="1"/>
            <p:nvPr/>
          </p:nvSpPr>
          <p:spPr>
            <a:xfrm>
              <a:off x="1743513" y="5852729"/>
              <a:ext cx="302170" cy="422243"/>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1100" kern="100" dirty="0">
                  <a:effectLst/>
                  <a:latin typeface="Aptos" panose="020B0004020202020204" pitchFamily="34" charset="0"/>
                  <a:ea typeface="Aptos" panose="020B0004020202020204" pitchFamily="34" charset="0"/>
                  <a:cs typeface="Times New Roman" panose="02020603050405020304" pitchFamily="18" charset="0"/>
                </a:rPr>
                <a:t>No</a:t>
              </a:r>
            </a:p>
          </p:txBody>
        </p:sp>
        <p:sp>
          <p:nvSpPr>
            <p:cNvPr id="128" name="Flowchart: Decision 127">
              <a:extLst>
                <a:ext uri="{FF2B5EF4-FFF2-40B4-BE49-F238E27FC236}">
                  <a16:creationId xmlns:a16="http://schemas.microsoft.com/office/drawing/2014/main" id="{142F557D-ACA2-8B72-C64B-E1DEEF175ED9}"/>
                </a:ext>
              </a:extLst>
            </p:cNvPr>
            <p:cNvSpPr/>
            <p:nvPr/>
          </p:nvSpPr>
          <p:spPr>
            <a:xfrm>
              <a:off x="170214" y="7324495"/>
              <a:ext cx="1557959" cy="1200024"/>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dirty="0">
                  <a:effectLst/>
                  <a:ea typeface="Aptos" panose="020B0004020202020204" pitchFamily="34" charset="0"/>
                  <a:cs typeface="Times New Roman" panose="02020603050405020304" pitchFamily="18" charset="0"/>
                </a:rPr>
                <a:t>Closest match from text file</a:t>
              </a:r>
            </a:p>
          </p:txBody>
        </p:sp>
        <p:sp>
          <p:nvSpPr>
            <p:cNvPr id="129" name="Flowchart: Process 128">
              <a:extLst>
                <a:ext uri="{FF2B5EF4-FFF2-40B4-BE49-F238E27FC236}">
                  <a16:creationId xmlns:a16="http://schemas.microsoft.com/office/drawing/2014/main" id="{5186E9EF-E44D-AFE7-68CA-D73F8A83E78C}"/>
                </a:ext>
              </a:extLst>
            </p:cNvPr>
            <p:cNvSpPr/>
            <p:nvPr/>
          </p:nvSpPr>
          <p:spPr>
            <a:xfrm>
              <a:off x="60021" y="8934253"/>
              <a:ext cx="1250619" cy="544625"/>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dirty="0">
                  <a:effectLst/>
                  <a:ea typeface="Aptos" panose="020B0004020202020204" pitchFamily="34" charset="0"/>
                  <a:cs typeface="Times New Roman" panose="02020603050405020304" pitchFamily="18" charset="0"/>
                </a:rPr>
                <a:t>Suggest corrected word</a:t>
              </a:r>
            </a:p>
          </p:txBody>
        </p:sp>
        <p:sp>
          <p:nvSpPr>
            <p:cNvPr id="130" name="Flowchart: Process 129">
              <a:extLst>
                <a:ext uri="{FF2B5EF4-FFF2-40B4-BE49-F238E27FC236}">
                  <a16:creationId xmlns:a16="http://schemas.microsoft.com/office/drawing/2014/main" id="{B98C485F-47A5-9D43-BD23-5FC2CAEC7B0B}"/>
                </a:ext>
              </a:extLst>
            </p:cNvPr>
            <p:cNvSpPr/>
            <p:nvPr/>
          </p:nvSpPr>
          <p:spPr>
            <a:xfrm>
              <a:off x="1355144" y="8913531"/>
              <a:ext cx="1351280" cy="57591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dirty="0">
                  <a:effectLst/>
                  <a:ea typeface="Aptos" panose="020B0004020202020204" pitchFamily="34" charset="0"/>
                  <a:cs typeface="Times New Roman" panose="02020603050405020304" pitchFamily="18" charset="0"/>
                </a:rPr>
                <a:t>No close match found</a:t>
              </a:r>
            </a:p>
          </p:txBody>
        </p:sp>
        <p:sp>
          <p:nvSpPr>
            <p:cNvPr id="132" name="Text Box 441724081">
              <a:extLst>
                <a:ext uri="{FF2B5EF4-FFF2-40B4-BE49-F238E27FC236}">
                  <a16:creationId xmlns:a16="http://schemas.microsoft.com/office/drawing/2014/main" id="{7857BEC6-82E5-42E3-8DCF-1CFC9EA43989}"/>
                </a:ext>
              </a:extLst>
            </p:cNvPr>
            <p:cNvSpPr txBox="1"/>
            <p:nvPr/>
          </p:nvSpPr>
          <p:spPr>
            <a:xfrm>
              <a:off x="182881" y="8593099"/>
              <a:ext cx="434340" cy="307061"/>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1100" kern="100">
                  <a:effectLst/>
                  <a:latin typeface="Aptos" panose="020B0004020202020204" pitchFamily="34" charset="0"/>
                  <a:ea typeface="Aptos" panose="020B0004020202020204" pitchFamily="34" charset="0"/>
                  <a:cs typeface="Times New Roman" panose="02020603050405020304" pitchFamily="18" charset="0"/>
                </a:rPr>
                <a:t>Yes</a:t>
              </a:r>
            </a:p>
          </p:txBody>
        </p:sp>
        <p:sp>
          <p:nvSpPr>
            <p:cNvPr id="133" name="Text Box 675954937">
              <a:extLst>
                <a:ext uri="{FF2B5EF4-FFF2-40B4-BE49-F238E27FC236}">
                  <a16:creationId xmlns:a16="http://schemas.microsoft.com/office/drawing/2014/main" id="{78C19EDD-5A25-78C2-CECC-460692C3B2B7}"/>
                </a:ext>
              </a:extLst>
            </p:cNvPr>
            <p:cNvSpPr txBox="1"/>
            <p:nvPr/>
          </p:nvSpPr>
          <p:spPr>
            <a:xfrm>
              <a:off x="1655992" y="8412677"/>
              <a:ext cx="323765" cy="305777"/>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1100" kern="100" dirty="0">
                  <a:effectLst/>
                  <a:latin typeface="Aptos" panose="020B0004020202020204" pitchFamily="34" charset="0"/>
                  <a:ea typeface="Aptos" panose="020B0004020202020204" pitchFamily="34" charset="0"/>
                  <a:cs typeface="Times New Roman" panose="02020603050405020304" pitchFamily="18" charset="0"/>
                </a:rPr>
                <a:t>No</a:t>
              </a:r>
            </a:p>
          </p:txBody>
        </p:sp>
        <p:sp>
          <p:nvSpPr>
            <p:cNvPr id="134" name="Flowchart: Process 133">
              <a:extLst>
                <a:ext uri="{FF2B5EF4-FFF2-40B4-BE49-F238E27FC236}">
                  <a16:creationId xmlns:a16="http://schemas.microsoft.com/office/drawing/2014/main" id="{48BE377B-C974-3925-C06E-46E9DC0C5AA4}"/>
                </a:ext>
              </a:extLst>
            </p:cNvPr>
            <p:cNvSpPr/>
            <p:nvPr/>
          </p:nvSpPr>
          <p:spPr>
            <a:xfrm>
              <a:off x="3586480" y="6939280"/>
              <a:ext cx="731520" cy="61976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Aptos" panose="020B0004020202020204" pitchFamily="34" charset="0"/>
                  <a:cs typeface="Times New Roman" panose="02020603050405020304" pitchFamily="18" charset="0"/>
                </a:rPr>
                <a:t>End</a:t>
              </a:r>
            </a:p>
          </p:txBody>
        </p:sp>
        <p:sp>
          <p:nvSpPr>
            <p:cNvPr id="136" name="Text Box 2126159997">
              <a:extLst>
                <a:ext uri="{FF2B5EF4-FFF2-40B4-BE49-F238E27FC236}">
                  <a16:creationId xmlns:a16="http://schemas.microsoft.com/office/drawing/2014/main" id="{BC0AFAC2-6AA8-1E45-0B4B-A7C1E14351AB}"/>
                </a:ext>
              </a:extLst>
            </p:cNvPr>
            <p:cNvSpPr txBox="1"/>
            <p:nvPr/>
          </p:nvSpPr>
          <p:spPr>
            <a:xfrm>
              <a:off x="3533337" y="5892205"/>
              <a:ext cx="307782" cy="375514"/>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1100" kern="100" dirty="0">
                  <a:effectLst/>
                  <a:latin typeface="Aptos" panose="020B0004020202020204" pitchFamily="34" charset="0"/>
                  <a:ea typeface="Aptos" panose="020B0004020202020204" pitchFamily="34" charset="0"/>
                  <a:cs typeface="Times New Roman" panose="02020603050405020304" pitchFamily="18" charset="0"/>
                </a:rPr>
                <a:t>No</a:t>
              </a:r>
            </a:p>
          </p:txBody>
        </p:sp>
        <p:sp>
          <p:nvSpPr>
            <p:cNvPr id="138" name="Oval 137">
              <a:extLst>
                <a:ext uri="{FF2B5EF4-FFF2-40B4-BE49-F238E27FC236}">
                  <a16:creationId xmlns:a16="http://schemas.microsoft.com/office/drawing/2014/main" id="{496DBAC4-E5DC-B727-FE0A-91B02041A555}"/>
                </a:ext>
              </a:extLst>
            </p:cNvPr>
            <p:cNvSpPr/>
            <p:nvPr/>
          </p:nvSpPr>
          <p:spPr>
            <a:xfrm>
              <a:off x="4246880" y="8524133"/>
              <a:ext cx="1737360" cy="11278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Aptos" panose="020B0004020202020204" pitchFamily="34" charset="0"/>
                  <a:cs typeface="Times New Roman" panose="02020603050405020304" pitchFamily="18" charset="0"/>
                </a:rPr>
                <a:t>END</a:t>
              </a:r>
            </a:p>
          </p:txBody>
        </p:sp>
      </p:grpSp>
      <p:cxnSp>
        <p:nvCxnSpPr>
          <p:cNvPr id="14" name="Straight Arrow Connector 13">
            <a:extLst>
              <a:ext uri="{FF2B5EF4-FFF2-40B4-BE49-F238E27FC236}">
                <a16:creationId xmlns:a16="http://schemas.microsoft.com/office/drawing/2014/main" id="{EC4C27FC-94DA-FDF5-68C9-860E3810902F}"/>
              </a:ext>
            </a:extLst>
          </p:cNvPr>
          <p:cNvCxnSpPr>
            <a:cxnSpLocks/>
            <a:stCxn id="104" idx="2"/>
            <a:endCxn id="106" idx="0"/>
          </p:cNvCxnSpPr>
          <p:nvPr/>
        </p:nvCxnSpPr>
        <p:spPr>
          <a:xfrm flipH="1">
            <a:off x="5250481" y="1228895"/>
            <a:ext cx="3" cy="4241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2F252296-B368-7C9F-6296-7A12E45CEEE9}"/>
              </a:ext>
            </a:extLst>
          </p:cNvPr>
          <p:cNvCxnSpPr>
            <a:cxnSpLocks/>
            <a:stCxn id="129" idx="2"/>
            <a:endCxn id="138" idx="3"/>
          </p:cNvCxnSpPr>
          <p:nvPr/>
        </p:nvCxnSpPr>
        <p:spPr>
          <a:xfrm rot="16200000" flipH="1">
            <a:off x="4264084" y="3648163"/>
            <a:ext cx="5315" cy="5543980"/>
          </a:xfrm>
          <a:prstGeom prst="bentConnector3">
            <a:avLst>
              <a:gd name="adj1" fmla="val 647900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0C01102D-572A-EF09-3818-9DFA37C708FC}"/>
              </a:ext>
            </a:extLst>
          </p:cNvPr>
          <p:cNvCxnSpPr>
            <a:stCxn id="114" idx="2"/>
            <a:endCxn id="138" idx="2"/>
          </p:cNvCxnSpPr>
          <p:nvPr/>
        </p:nvCxnSpPr>
        <p:spPr>
          <a:xfrm rot="16200000" flipH="1">
            <a:off x="5073937" y="4561027"/>
            <a:ext cx="1043567" cy="214673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F613546B-5A7C-B91E-DEC4-F9B87705910B}"/>
              </a:ext>
            </a:extLst>
          </p:cNvPr>
          <p:cNvCxnSpPr>
            <a:stCxn id="128" idx="3"/>
            <a:endCxn id="130" idx="0"/>
          </p:cNvCxnSpPr>
          <p:nvPr/>
        </p:nvCxnSpPr>
        <p:spPr>
          <a:xfrm>
            <a:off x="3009827" y="5378156"/>
            <a:ext cx="439643" cy="66131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17F7E983-100C-B13C-D712-D5A8264D7E22}"/>
              </a:ext>
            </a:extLst>
          </p:cNvPr>
          <p:cNvCxnSpPr>
            <a:stCxn id="128" idx="2"/>
            <a:endCxn id="129" idx="0"/>
          </p:cNvCxnSpPr>
          <p:nvPr/>
        </p:nvCxnSpPr>
        <p:spPr>
          <a:xfrm rot="5400000">
            <a:off x="1549441" y="5724669"/>
            <a:ext cx="273971" cy="383349"/>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BE2CC542-C8F9-99C2-4861-E05D8B43470A}"/>
              </a:ext>
            </a:extLst>
          </p:cNvPr>
          <p:cNvCxnSpPr>
            <a:stCxn id="123" idx="2"/>
            <a:endCxn id="128" idx="0"/>
          </p:cNvCxnSpPr>
          <p:nvPr/>
        </p:nvCxnSpPr>
        <p:spPr>
          <a:xfrm>
            <a:off x="1869709" y="4728980"/>
            <a:ext cx="8391" cy="247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7AA4005E-FAB7-B798-43B7-FC7786A23BAE}"/>
              </a:ext>
            </a:extLst>
          </p:cNvPr>
          <p:cNvCxnSpPr>
            <a:stCxn id="106" idx="1"/>
            <a:endCxn id="107" idx="0"/>
          </p:cNvCxnSpPr>
          <p:nvPr/>
        </p:nvCxnSpPr>
        <p:spPr>
          <a:xfrm rot="10800000" flipV="1">
            <a:off x="1947127" y="2101650"/>
            <a:ext cx="1999978" cy="73067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CFA0CC5F-B624-E65E-8A14-922995D4D9DF}"/>
              </a:ext>
            </a:extLst>
          </p:cNvPr>
          <p:cNvCxnSpPr>
            <a:stCxn id="106" idx="1"/>
            <a:endCxn id="123" idx="3"/>
          </p:cNvCxnSpPr>
          <p:nvPr/>
        </p:nvCxnSpPr>
        <p:spPr>
          <a:xfrm rot="10800000" flipV="1">
            <a:off x="3121167" y="2101649"/>
            <a:ext cx="825939" cy="2244085"/>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4A537E27-5E1A-B9F9-1405-3FDCC9125037}"/>
              </a:ext>
            </a:extLst>
          </p:cNvPr>
          <p:cNvCxnSpPr>
            <a:stCxn id="115" idx="2"/>
            <a:endCxn id="138" idx="0"/>
          </p:cNvCxnSpPr>
          <p:nvPr/>
        </p:nvCxnSpPr>
        <p:spPr>
          <a:xfrm rot="16200000" flipH="1">
            <a:off x="7243791" y="5091757"/>
            <a:ext cx="1021542" cy="35314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84ACF871-B1A1-A386-A496-578349A18292}"/>
              </a:ext>
            </a:extLst>
          </p:cNvPr>
          <p:cNvCxnSpPr>
            <a:stCxn id="111" idx="2"/>
            <a:endCxn id="115" idx="0"/>
          </p:cNvCxnSpPr>
          <p:nvPr/>
        </p:nvCxnSpPr>
        <p:spPr>
          <a:xfrm rot="5400000">
            <a:off x="7560954" y="3793072"/>
            <a:ext cx="582380" cy="548304"/>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532D9F9D-F6C5-648B-29B0-6270CCF15FDB}"/>
              </a:ext>
            </a:extLst>
          </p:cNvPr>
          <p:cNvCxnSpPr>
            <a:stCxn id="111" idx="2"/>
            <a:endCxn id="118" idx="0"/>
          </p:cNvCxnSpPr>
          <p:nvPr/>
        </p:nvCxnSpPr>
        <p:spPr>
          <a:xfrm rot="16200000" flipH="1">
            <a:off x="8211380" y="3690949"/>
            <a:ext cx="576304" cy="746473"/>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ABD92AAB-9D50-90AB-42BF-67EF9760B541}"/>
              </a:ext>
            </a:extLst>
          </p:cNvPr>
          <p:cNvCxnSpPr>
            <a:stCxn id="106" idx="3"/>
            <a:endCxn id="111" idx="0"/>
          </p:cNvCxnSpPr>
          <p:nvPr/>
        </p:nvCxnSpPr>
        <p:spPr>
          <a:xfrm>
            <a:off x="6553857" y="2101650"/>
            <a:ext cx="1572439" cy="73067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14EF18D2-4B52-23C0-6809-AAB19380FF8F}"/>
              </a:ext>
            </a:extLst>
          </p:cNvPr>
          <p:cNvCxnSpPr>
            <a:stCxn id="106" idx="2"/>
            <a:endCxn id="108" idx="0"/>
          </p:cNvCxnSpPr>
          <p:nvPr/>
        </p:nvCxnSpPr>
        <p:spPr>
          <a:xfrm>
            <a:off x="5250481" y="2550210"/>
            <a:ext cx="0" cy="3081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D7C2E2F6-8B7B-65ED-4E2D-28C1C5FB8A71}"/>
              </a:ext>
            </a:extLst>
          </p:cNvPr>
          <p:cNvCxnSpPr>
            <a:stCxn id="103" idx="2"/>
            <a:endCxn id="104" idx="0"/>
          </p:cNvCxnSpPr>
          <p:nvPr/>
        </p:nvCxnSpPr>
        <p:spPr>
          <a:xfrm>
            <a:off x="5250483" y="563429"/>
            <a:ext cx="1" cy="4004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92A715CF-3D5F-EC2A-8B54-163EE6D72AEC}"/>
              </a:ext>
            </a:extLst>
          </p:cNvPr>
          <p:cNvCxnSpPr>
            <a:stCxn id="108" idx="2"/>
            <a:endCxn id="114" idx="0"/>
          </p:cNvCxnSpPr>
          <p:nvPr/>
        </p:nvCxnSpPr>
        <p:spPr>
          <a:xfrm rot="5400000">
            <a:off x="4514391" y="3906269"/>
            <a:ext cx="744054" cy="72812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C45D0B40-A6E2-5391-6BAB-8E260A88C9B2}"/>
              </a:ext>
            </a:extLst>
          </p:cNvPr>
          <p:cNvCxnSpPr>
            <a:cxnSpLocks/>
            <a:stCxn id="108" idx="2"/>
            <a:endCxn id="134" idx="0"/>
          </p:cNvCxnSpPr>
          <p:nvPr/>
        </p:nvCxnSpPr>
        <p:spPr>
          <a:xfrm rot="16200000" flipH="1">
            <a:off x="5335217" y="3813569"/>
            <a:ext cx="821071" cy="99054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5223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E94999-9396-8911-24E8-8E9F26426202}"/>
              </a:ext>
            </a:extLst>
          </p:cNvPr>
          <p:cNvSpPr>
            <a:spLocks noGrp="1"/>
          </p:cNvSpPr>
          <p:nvPr>
            <p:ph type="title"/>
          </p:nvPr>
        </p:nvSpPr>
        <p:spPr>
          <a:xfrm>
            <a:off x="556532" y="643467"/>
            <a:ext cx="11210925" cy="744836"/>
          </a:xfrm>
        </p:spPr>
        <p:txBody>
          <a:bodyPr>
            <a:normAutofit/>
          </a:bodyPr>
          <a:lstStyle/>
          <a:p>
            <a:pPr algn="ctr"/>
            <a:r>
              <a:rPr lang="en-IN" sz="3200">
                <a:solidFill>
                  <a:schemeClr val="bg1"/>
                </a:solidFill>
                <a:latin typeface="Arial" panose="020B0604020202020204" pitchFamily="34" charset="0"/>
                <a:cs typeface="Arial" panose="020B0604020202020204" pitchFamily="34" charset="0"/>
              </a:rPr>
              <a:t>EXPERIMENTAL RESULTS:</a:t>
            </a:r>
          </a:p>
        </p:txBody>
      </p:sp>
      <p:pic>
        <p:nvPicPr>
          <p:cNvPr id="4" name="Picture 3">
            <a:extLst>
              <a:ext uri="{FF2B5EF4-FFF2-40B4-BE49-F238E27FC236}">
                <a16:creationId xmlns:a16="http://schemas.microsoft.com/office/drawing/2014/main" id="{B0ED6D7F-85F5-7156-A5EC-CCBF4D6F8369}"/>
              </a:ext>
            </a:extLst>
          </p:cNvPr>
          <p:cNvPicPr>
            <a:picLocks noChangeAspect="1"/>
          </p:cNvPicPr>
          <p:nvPr/>
        </p:nvPicPr>
        <p:blipFill>
          <a:blip r:embed="rId2"/>
          <a:stretch>
            <a:fillRect/>
          </a:stretch>
        </p:blipFill>
        <p:spPr>
          <a:xfrm>
            <a:off x="1829787" y="1675227"/>
            <a:ext cx="8814186" cy="4539306"/>
          </a:xfrm>
          <a:prstGeom prst="rect">
            <a:avLst/>
          </a:prstGeom>
        </p:spPr>
      </p:pic>
    </p:spTree>
    <p:extLst>
      <p:ext uri="{BB962C8B-B14F-4D97-AF65-F5344CB8AC3E}">
        <p14:creationId xmlns:p14="http://schemas.microsoft.com/office/powerpoint/2010/main" val="443757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FEB64D-3938-2C31-C219-5D62A1855C88}"/>
              </a:ext>
            </a:extLst>
          </p:cNvPr>
          <p:cNvSpPr>
            <a:spLocks noGrp="1"/>
          </p:cNvSpPr>
          <p:nvPr>
            <p:ph type="title"/>
          </p:nvPr>
        </p:nvSpPr>
        <p:spPr>
          <a:xfrm>
            <a:off x="1156851" y="637762"/>
            <a:ext cx="9888496" cy="900131"/>
          </a:xfrm>
        </p:spPr>
        <p:txBody>
          <a:bodyPr anchor="t">
            <a:normAutofit/>
          </a:bodyPr>
          <a:lstStyle/>
          <a:p>
            <a:r>
              <a:rPr lang="en-IN" sz="4000">
                <a:solidFill>
                  <a:schemeClr val="bg1"/>
                </a:solidFill>
                <a:latin typeface="Arial" panose="020B0604020202020204" pitchFamily="34" charset="0"/>
                <a:cs typeface="Arial" panose="020B0604020202020204" pitchFamily="34" charset="0"/>
              </a:rPr>
              <a:t>EXPLANATION:</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53B5C18-D55F-4FF6-A88E-D2E8F2E2DCA4}"/>
              </a:ext>
            </a:extLst>
          </p:cNvPr>
          <p:cNvSpPr>
            <a:spLocks noGrp="1"/>
          </p:cNvSpPr>
          <p:nvPr>
            <p:ph idx="1"/>
          </p:nvPr>
        </p:nvSpPr>
        <p:spPr>
          <a:xfrm>
            <a:off x="1155548" y="2217343"/>
            <a:ext cx="9880893" cy="3959619"/>
          </a:xfrm>
        </p:spPr>
        <p:txBody>
          <a:bodyPr>
            <a:normAutofit/>
          </a:bodyPr>
          <a:lstStyle/>
          <a:p>
            <a:r>
              <a:rPr lang="en-IN" sz="2400"/>
              <a:t>Here from the paragraph we can see that the word spelled “artcle” is changed into “article” and it also gives some suggestions like article, articles, particle and it chooses nearest appropriate word.</a:t>
            </a:r>
          </a:p>
          <a:p>
            <a:r>
              <a:rPr lang="en-IN" sz="2400"/>
              <a:t>Similarly from the paragraph we can that the word spelled “gymnstics” is changed into “gymnastics” and it also gives some suggestions like gymnastic, gymnastics, gymnasts and chooses nearest appropriate word.</a:t>
            </a:r>
          </a:p>
          <a:p>
            <a:r>
              <a:rPr lang="en-IN" sz="2400"/>
              <a:t>Based on the given categories it will check the word given in the defined categories.</a:t>
            </a:r>
          </a:p>
        </p:txBody>
      </p:sp>
    </p:spTree>
    <p:extLst>
      <p:ext uri="{BB962C8B-B14F-4D97-AF65-F5344CB8AC3E}">
        <p14:creationId xmlns:p14="http://schemas.microsoft.com/office/powerpoint/2010/main" val="1012516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C8B4C0-328D-19BE-472A-35803B7254B7}"/>
              </a:ext>
            </a:extLst>
          </p:cNvPr>
          <p:cNvSpPr>
            <a:spLocks noGrp="1"/>
          </p:cNvSpPr>
          <p:nvPr>
            <p:ph type="title"/>
          </p:nvPr>
        </p:nvSpPr>
        <p:spPr>
          <a:xfrm>
            <a:off x="556532" y="643467"/>
            <a:ext cx="11210925" cy="744836"/>
          </a:xfrm>
        </p:spPr>
        <p:txBody>
          <a:bodyPr>
            <a:normAutofit/>
          </a:bodyPr>
          <a:lstStyle/>
          <a:p>
            <a:pPr algn="ctr"/>
            <a:r>
              <a:rPr lang="en-IN" sz="3200">
                <a:solidFill>
                  <a:schemeClr val="bg1"/>
                </a:solidFill>
                <a:latin typeface="Arial" panose="020B0604020202020204" pitchFamily="34" charset="0"/>
                <a:cs typeface="Arial" panose="020B0604020202020204" pitchFamily="34" charset="0"/>
              </a:rPr>
              <a:t>EXPERIMENTAL RESULTS:</a:t>
            </a:r>
          </a:p>
        </p:txBody>
      </p:sp>
      <p:pic>
        <p:nvPicPr>
          <p:cNvPr id="4" name="Picture 3">
            <a:extLst>
              <a:ext uri="{FF2B5EF4-FFF2-40B4-BE49-F238E27FC236}">
                <a16:creationId xmlns:a16="http://schemas.microsoft.com/office/drawing/2014/main" id="{55543BE3-73A8-61C9-4E16-3B671E55A20D}"/>
              </a:ext>
            </a:extLst>
          </p:cNvPr>
          <p:cNvPicPr>
            <a:picLocks noChangeAspect="1"/>
          </p:cNvPicPr>
          <p:nvPr/>
        </p:nvPicPr>
        <p:blipFill>
          <a:blip r:embed="rId2"/>
          <a:stretch>
            <a:fillRect/>
          </a:stretch>
        </p:blipFill>
        <p:spPr>
          <a:xfrm>
            <a:off x="1969991" y="1675227"/>
            <a:ext cx="8252018" cy="4394199"/>
          </a:xfrm>
          <a:prstGeom prst="rect">
            <a:avLst/>
          </a:prstGeom>
        </p:spPr>
      </p:pic>
    </p:spTree>
    <p:extLst>
      <p:ext uri="{BB962C8B-B14F-4D97-AF65-F5344CB8AC3E}">
        <p14:creationId xmlns:p14="http://schemas.microsoft.com/office/powerpoint/2010/main" val="41321227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3.xml><?xml version="1.0" encoding="utf-8"?>
<a:theme xmlns:a="http://schemas.openxmlformats.org/drawingml/2006/main" name="1_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60E0479-61B1-4DBD-92EB-1E8DF82CF92D}">
  <we:reference id="wa200003964" version="1.0.0.0" store="en-US" storeType="OMEX"/>
  <we:alternateReferences>
    <we:reference id="wa200003964" version="1.0.0.0" store="wa200003964"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313</TotalTime>
  <Words>704</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12</vt:i4>
      </vt:variant>
    </vt:vector>
  </HeadingPairs>
  <TitlesOfParts>
    <vt:vector size="20" baseType="lpstr">
      <vt:lpstr>Aptos</vt:lpstr>
      <vt:lpstr>Aptos Display</vt:lpstr>
      <vt:lpstr>Arial</vt:lpstr>
      <vt:lpstr>Calibri</vt:lpstr>
      <vt:lpstr>Gill Sans MT</vt:lpstr>
      <vt:lpstr>Office Theme</vt:lpstr>
      <vt:lpstr>Parcel</vt:lpstr>
      <vt:lpstr>1_Parcel</vt:lpstr>
      <vt:lpstr>DSA PROJECT</vt:lpstr>
      <vt:lpstr>AIM:</vt:lpstr>
      <vt:lpstr>Introduction</vt:lpstr>
      <vt:lpstr>Problem definition</vt:lpstr>
      <vt:lpstr>Objective </vt:lpstr>
      <vt:lpstr>PowerPoint Presentation</vt:lpstr>
      <vt:lpstr>EXPERIMENTAL RESULTS:</vt:lpstr>
      <vt:lpstr>EXPLANATION:</vt:lpstr>
      <vt:lpstr>EXPERIMENTAL RESULTS:</vt:lpstr>
      <vt:lpstr>EXPLANATION:</vt:lpstr>
      <vt:lpstr>EXPERIMENTAL RESULTS:</vt:lpstr>
      <vt:lpstr>EXPLANATION: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Yemi Reddy Vignesh Reddy</dc:creator>
  <cp:lastModifiedBy>Yemi Reddy Vignesh Reddy</cp:lastModifiedBy>
  <cp:revision>3</cp:revision>
  <dcterms:created xsi:type="dcterms:W3CDTF">2025-02-18T16:24:03Z</dcterms:created>
  <dcterms:modified xsi:type="dcterms:W3CDTF">2025-03-11T19:04:58Z</dcterms:modified>
</cp:coreProperties>
</file>