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5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Jigsaw puzzles in plastic figures">
            <a:extLst>
              <a:ext uri="{FF2B5EF4-FFF2-40B4-BE49-F238E27FC236}">
                <a16:creationId xmlns:a16="http://schemas.microsoft.com/office/drawing/2014/main" id="{03E891E3-3519-5B39-0AFB-407B90C9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64" b="1350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2BD4-BD65-90C7-961F-1F8D39F7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IN" sz="4200" dirty="0">
                <a:solidFill>
                  <a:srgbClr val="FFFFFF"/>
                </a:solidFill>
              </a:rPr>
              <a:t>WIRELESS AND MOBILE COMMUNICATIONS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47BE-89AE-FF68-732E-AB19E87F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500">
                <a:solidFill>
                  <a:srgbClr val="FFFFFF"/>
                </a:solidFill>
              </a:rPr>
              <a:t>V.GanesH KUMAR REDDY 22BEC0674</a:t>
            </a:r>
          </a:p>
          <a:p>
            <a:pPr>
              <a:lnSpc>
                <a:spcPct val="120000"/>
              </a:lnSpc>
            </a:pPr>
            <a:r>
              <a:rPr lang="en-IN" sz="1500">
                <a:solidFill>
                  <a:srgbClr val="FFFFFF"/>
                </a:solidFill>
              </a:rPr>
              <a:t>Y. VIGNESH REDDY 22BEC0658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8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7DCF3FC6-FCF0-D4EB-823C-5AC7CB06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 b="1914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5A45-EF23-309C-F6A4-0524FF26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5863030"/>
            <a:ext cx="7955280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3766A-072E-5630-43D5-4001B8AC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>
                <a:latin typeface="Aptos" panose="020B0004020202020204" pitchFamily="34" charset="0"/>
              </a:rPr>
              <a:t>Wi-Fi Controller Car Using Esp8266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1E57-85C1-3D20-28C5-7E53E3A2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A “Wi-Fi Controller Car using ESP8266” is a smart vehicle controlled wirelessly via a smartphone, laptop, or any device with Wi-Fi capability. The ESP8266 module acts as the brain of the system, receiving commands over a Wi-Fi network and controlling the movement of the car accordingly.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16" name="Graphic 15" descr="Laptop Secure">
            <a:extLst>
              <a:ext uri="{FF2B5EF4-FFF2-40B4-BE49-F238E27FC236}">
                <a16:creationId xmlns:a16="http://schemas.microsoft.com/office/drawing/2014/main" id="{1C25503F-306A-9C7C-9466-AC0565AE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4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lorful wires">
            <a:extLst>
              <a:ext uri="{FF2B5EF4-FFF2-40B4-BE49-F238E27FC236}">
                <a16:creationId xmlns:a16="http://schemas.microsoft.com/office/drawing/2014/main" id="{941F293B-8140-E274-B895-ED1B1FA1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EEC83-E3F4-6559-9C5A-C50CEEF1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dirty="0">
                <a:latin typeface="Aptos" panose="020B0004020202020204" pitchFamily="34" charset="0"/>
              </a:rPr>
              <a:t>Components Required: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86D4-7431-C059-9C35-D507AD63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Hardware components: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Node MCU ESP8266 Breakout Board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Dual H-Bridge motor drivers L298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Jumper Wires(generic)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Arduino UNO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Battery Holder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Software application: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31687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D19D3-02B4-528A-703F-7415870C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Working Principle</a:t>
            </a:r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8E017461-5661-2219-7E54-13A124581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D6BA01-1605-3940-38FD-F70D3D26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1. Wi-Fi communication: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 (</a:t>
            </a:r>
            <a:r>
              <a:rPr lang="en-IN" sz="1400" dirty="0" err="1">
                <a:latin typeface="Aptos" panose="020B0004020202020204" pitchFamily="34" charset="0"/>
              </a:rPr>
              <a:t>i</a:t>
            </a:r>
            <a:r>
              <a:rPr lang="en-IN" sz="1400" dirty="0">
                <a:latin typeface="Aptos" panose="020B0004020202020204" pitchFamily="34" charset="0"/>
              </a:rPr>
              <a:t>) </a:t>
            </a:r>
            <a:r>
              <a:rPr lang="en-US" sz="1400" dirty="0">
                <a:latin typeface="Aptos" panose="020B0004020202020204" pitchFamily="34" charset="0"/>
              </a:rPr>
              <a:t>The ESP8266 is programmed as a web server or access point.</a:t>
            </a:r>
            <a:endParaRPr lang="en-IN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 (ii) </a:t>
            </a:r>
            <a:r>
              <a:rPr lang="en-US" sz="1400" dirty="0">
                <a:latin typeface="Aptos" panose="020B0004020202020204" pitchFamily="34" charset="0"/>
              </a:rPr>
              <a:t>A smartphone or laptop connects to the ESP8266’s Wi-Fi network.</a:t>
            </a:r>
            <a:endParaRPr lang="en-IN" sz="1400" dirty="0">
              <a:latin typeface="Aptos" panose="020B00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 (iii) </a:t>
            </a:r>
            <a:r>
              <a:rPr lang="en-US" sz="1400" dirty="0">
                <a:latin typeface="Aptos" panose="020B0004020202020204" pitchFamily="34" charset="0"/>
              </a:rPr>
              <a:t>The user sends control commands via a web interface, mobile app, or HTTP request.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Aptos" panose="020B0004020202020204" pitchFamily="34" charset="0"/>
              </a:rPr>
              <a:t>2. Command Processing: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Aptos" panose="020B0004020202020204" pitchFamily="34" charset="0"/>
              </a:rPr>
              <a:t> (</a:t>
            </a:r>
            <a:r>
              <a:rPr lang="en-US" sz="1400" dirty="0" err="1">
                <a:latin typeface="Aptos" panose="020B0004020202020204" pitchFamily="34" charset="0"/>
              </a:rPr>
              <a:t>i</a:t>
            </a:r>
            <a:r>
              <a:rPr lang="en-US" sz="1400" dirty="0">
                <a:latin typeface="Aptos" panose="020B0004020202020204" pitchFamily="34" charset="0"/>
              </a:rPr>
              <a:t>) The ESP8266 receives movement commands such as forward, backward, left, right, and stop.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Aptos" panose="020B0004020202020204" pitchFamily="34" charset="0"/>
              </a:rPr>
              <a:t> (ii) It processes these commands and sends signals to the motor driver module.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Aptos" panose="020B0004020202020204" pitchFamily="34" charset="0"/>
              </a:rPr>
              <a:t>3. Motor Control: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Aptos" panose="020B0004020202020204" pitchFamily="34" charset="0"/>
              </a:rPr>
              <a:t> (</a:t>
            </a:r>
            <a:r>
              <a:rPr lang="en-US" sz="1400" dirty="0" err="1">
                <a:latin typeface="Aptos" panose="020B0004020202020204" pitchFamily="34" charset="0"/>
              </a:rPr>
              <a:t>i</a:t>
            </a:r>
            <a:r>
              <a:rPr lang="en-US" sz="1400" dirty="0">
                <a:latin typeface="Aptos" panose="020B0004020202020204" pitchFamily="34" charset="0"/>
              </a:rPr>
              <a:t>) The motor driver controls the speed and direction of the DC motors based on the received signals and the car moves accordingly</a:t>
            </a:r>
            <a:r>
              <a:rPr lang="en-US" sz="1400" dirty="0"/>
              <a:t>.</a:t>
            </a:r>
            <a:endParaRPr lang="en-IN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9E4EF1F7-EFCD-5FA6-0FAD-80242322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2C8E-A0ED-141F-0E0E-D93B8C8E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IN" sz="3600">
                <a:latin typeface="Aptos" panose="020B0004020202020204" pitchFamily="34" charset="0"/>
              </a:rPr>
              <a:t>Setting up Blynk for 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6C2A-69C9-A174-09E0-F388B423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641371"/>
            <a:ext cx="5214006" cy="353286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Step 1: Install Blynk App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Download the Blynk App.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Sign up and create a new project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Select ESP8266 as the device and set the connection type to Wi-Fi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Get the Authentication Token via email.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>
                <a:latin typeface="Aptos" panose="020B0004020202020204" pitchFamily="34" charset="0"/>
              </a:rPr>
              <a:t>Step 2: Install Blynk library in Arduino IDE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Open Arduino IDE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Go to sketch -&gt; Include library -&gt; Manage libraries 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Download/ Install Blynk and ESP8266 libraries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B96AF374-8FBE-1B75-21D0-82CA0663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44" b="14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966C1-7652-D537-FD0E-0DCAF36B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IN" sz="3600">
                <a:latin typeface="Aptos" panose="020B0004020202020204" pitchFamily="34" charset="0"/>
              </a:rPr>
              <a:t>Creating Blynk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1803-6CAC-B2A3-DC15-32F498EF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641371"/>
            <a:ext cx="5214006" cy="353286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Open Blynk App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Add a Button widget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Add two </a:t>
            </a:r>
            <a:r>
              <a:rPr lang="en-IN" err="1">
                <a:latin typeface="Aptos" panose="020B0004020202020204" pitchFamily="34" charset="0"/>
              </a:rPr>
              <a:t>datastreams</a:t>
            </a:r>
            <a:r>
              <a:rPr lang="en-IN">
                <a:latin typeface="Aptos" panose="020B0004020202020204" pitchFamily="34" charset="0"/>
              </a:rPr>
              <a:t>, as virtual pins V0 and V1 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Define the Blynk template id and template name</a:t>
            </a:r>
          </a:p>
          <a:p>
            <a:pPr marL="342900" indent="-342900">
              <a:buAutoNum type="arabicPeriod"/>
            </a:pPr>
            <a:endParaRPr lang="en-IN">
              <a:latin typeface="Aptos" panose="020B00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machine with wires on it&#10;&#10;AI-generated content may be incorrect.">
            <a:extLst>
              <a:ext uri="{FF2B5EF4-FFF2-40B4-BE49-F238E27FC236}">
                <a16:creationId xmlns:a16="http://schemas.microsoft.com/office/drawing/2014/main" id="{29B09A64-3BC1-41A0-FE2A-6FE76A39F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3"/>
          <a:stretch/>
        </p:blipFill>
        <p:spPr>
          <a:xfrm>
            <a:off x="20" y="10"/>
            <a:ext cx="7803224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A1CE-DFA6-D554-78F8-68E6B4DB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659086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ptos" panose="020B0004020202020204" pitchFamily="34" charset="0"/>
              </a:rPr>
              <a:t>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red robot with wires and batteries&#10;&#10;AI-generated content may be incorrect.">
            <a:extLst>
              <a:ext uri="{FF2B5EF4-FFF2-40B4-BE49-F238E27FC236}">
                <a16:creationId xmlns:a16="http://schemas.microsoft.com/office/drawing/2014/main" id="{A4884531-01EE-11DB-0B61-80F0EA949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r="5303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EE42F0-2470-417A-8666-6E3266FE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9671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C81667CA-6BFD-6B3A-C8B7-2C95A34A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44577" b="-1"/>
          <a:stretch/>
        </p:blipFill>
        <p:spPr>
          <a:xfrm>
            <a:off x="2553" y="10"/>
            <a:ext cx="569416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33E87-4711-5027-DDA8-2C8EFBFA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0" y="1583827"/>
            <a:ext cx="4023360" cy="4111315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Aptos" panose="020B0004020202020204" pitchFamily="34" charset="0"/>
              </a:rPr>
              <a:t>Advantages: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0DD1AA-9FC9-0AF2-B563-CA13C179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20" y="604092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0188A7-DF0C-33F8-0BFA-8372682F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53" y="667512"/>
            <a:ext cx="5285656" cy="563041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Wireless Control – No need for Bluetooth, works over Wi-Fi.</a:t>
            </a:r>
          </a:p>
          <a:p>
            <a:pPr marL="457200" indent="-45720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Longer Range-Unlike Bluetooth, Wi-Fi provides better range and coverage.</a:t>
            </a:r>
          </a:p>
          <a:p>
            <a:pPr marL="457200" indent="-45720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Can be integrated with cloud platforms for automation.</a:t>
            </a:r>
          </a:p>
          <a:p>
            <a:pPr marL="457200" indent="-45720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Can be controlled via a mobile app or web page.</a:t>
            </a:r>
          </a:p>
        </p:txBody>
      </p:sp>
    </p:spTree>
    <p:extLst>
      <p:ext uri="{BB962C8B-B14F-4D97-AF65-F5344CB8AC3E}">
        <p14:creationId xmlns:p14="http://schemas.microsoft.com/office/powerpoint/2010/main" val="80548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7E53007E-B7F8-F66F-1A3B-EE9BB06C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3" b="23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7B20-E80E-549B-25FE-03EFF443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IN" sz="3600">
                <a:latin typeface="Aptos" panose="020B0004020202020204" pitchFamily="34" charset="0"/>
              </a:rPr>
              <a:t>Applications: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F4C8F8-2EDB-98E0-23C4-27871A38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641371"/>
            <a:ext cx="5214006" cy="353286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Surveillance and Security robots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Smart home automation projects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IOT- based vehicle control systems</a:t>
            </a:r>
          </a:p>
          <a:p>
            <a:pPr marL="342900" indent="-342900">
              <a:buAutoNum type="arabicPeriod"/>
            </a:pPr>
            <a:r>
              <a:rPr lang="en-IN">
                <a:latin typeface="Aptos" panose="020B0004020202020204" pitchFamily="34" charset="0"/>
              </a:rPr>
              <a:t> Educational robotics projects</a:t>
            </a:r>
          </a:p>
          <a:p>
            <a:pPr marL="342900" indent="-342900">
              <a:buAutoNum type="arabicPeriod"/>
            </a:pPr>
            <a:endParaRPr lang="en-IN">
              <a:latin typeface="Aptos" panose="020B00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1050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Avenir Next LT Pro</vt:lpstr>
      <vt:lpstr>Grandview Display</vt:lpstr>
      <vt:lpstr>DashVTI</vt:lpstr>
      <vt:lpstr>WIRELESS AND MOBILE COMMUNICATIONS PROJECT</vt:lpstr>
      <vt:lpstr>Wi-Fi Controller Car Using Esp8266</vt:lpstr>
      <vt:lpstr>Components Required:</vt:lpstr>
      <vt:lpstr>Working Principle</vt:lpstr>
      <vt:lpstr>Setting up Blynk for ESP8266</vt:lpstr>
      <vt:lpstr>Creating Blynk Dashboard</vt:lpstr>
      <vt:lpstr>Design</vt:lpstr>
      <vt:lpstr>Advantages:</vt:lpstr>
      <vt:lpstr>Applications: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Vennapusa Ganesh Kumar Reddy</dc:creator>
  <cp:lastModifiedBy>Yemi Reddy Vignesh Reddy</cp:lastModifiedBy>
  <cp:revision>2</cp:revision>
  <dcterms:created xsi:type="dcterms:W3CDTF">2025-03-31T15:50:48Z</dcterms:created>
  <dcterms:modified xsi:type="dcterms:W3CDTF">2025-04-01T14:34:44Z</dcterms:modified>
</cp:coreProperties>
</file>