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429802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7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0732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165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4906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72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53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242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677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456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6718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536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400047" y="1123948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vignesh.s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5293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721517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297861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9721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849634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1429898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1175613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8773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118879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36641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81843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82533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806118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07012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68254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347900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1074205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2024-09-10T09:09:20Z</dcterms:modified>
</cp:coreProperties>
</file>