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5E8E5-D3AC-6FE0-F02C-0BAB2E502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EBC1E8-FD96-E559-109A-B2994460B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69A22-F2AC-6FD5-CFDA-FFF61061B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FDDE-1232-4EFA-B984-78E2988A7AB6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27154-078C-061C-6A3C-A71757982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407A1-A740-94B3-5A4B-D2C9C7188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C695B-9AA2-42AE-B5EA-EABC4CF0B3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250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A2975-1B9F-DC42-645A-402A75E12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825663-E3D8-B4E4-F064-B71CD06F4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4B485-5569-0F9A-7B27-5109BC2C1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FDDE-1232-4EFA-B984-78E2988A7AB6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DFC6D-0D94-1B0A-EA67-D70EC7F8C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3ABE9-9376-F9B3-44BE-DE3F9C1B8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C695B-9AA2-42AE-B5EA-EABC4CF0B3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360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5957DF-05F6-4406-432D-189E2A0E60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33B4EF-424A-683A-0D00-5D9238EED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E42E1-166B-4165-CC5B-25028D2CE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FDDE-1232-4EFA-B984-78E2988A7AB6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58A7A-4244-E52E-D759-3291AAC12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B3E87-6424-ED37-6535-CA2D2B319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C695B-9AA2-42AE-B5EA-EABC4CF0B3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15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C01AF-2746-0C60-6EF6-EDF3AF382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D6804-900A-57F7-917D-B4C97A4F8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888E1-6468-1BF3-AFE7-1E9C09CF9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FDDE-1232-4EFA-B984-78E2988A7AB6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92C43-2DF5-E89A-5B2B-B579F057E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D9B25-6A11-BF2E-7642-DC89C84B1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C695B-9AA2-42AE-B5EA-EABC4CF0B3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650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6429E-F8A0-454D-B8FB-BD2F3A86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C8CB3-093C-77AD-025F-9637C4B87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7B284-B05F-8E73-CBD9-FDDCF353F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FDDE-1232-4EFA-B984-78E2988A7AB6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F7CB6-C003-C9C0-59CF-5BFA1B674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EB10C-9A6C-D77B-6493-DECFA52D4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C695B-9AA2-42AE-B5EA-EABC4CF0B3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584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4CDD3-D1F1-138B-DF8B-60BAF3E19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0EC4A-8411-254D-ACFB-2CC6DFCF4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B7D426-D2F2-88A0-ED59-7CF314BE1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47B32-1C22-1964-D5A6-6E11014D9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FDDE-1232-4EFA-B984-78E2988A7AB6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9E855A-390E-2398-3C6D-F590EDA95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62233-C007-5ABA-8B91-80AD1F247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C695B-9AA2-42AE-B5EA-EABC4CF0B3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100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5F14A-D23B-C258-FA98-3CE1AEF2E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0EC36-D6CB-3D47-52F4-38A47795C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2B133-D08B-4A55-8AA8-A1F11190F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2F199C-858A-0981-05F8-AF519CEAD6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D37642-E131-89DE-41D0-3162B47A8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12D4C1-DEEE-2DC9-7184-64B6B7F64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FDDE-1232-4EFA-B984-78E2988A7AB6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697749-944B-DDE3-CD87-7653D59BE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F914FA-D698-68B3-C158-A293982DC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C695B-9AA2-42AE-B5EA-EABC4CF0B3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914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1B194-ACA1-2155-1F0C-92DD48698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6CE164-7278-DAA4-5642-260F0D755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FDDE-1232-4EFA-B984-78E2988A7AB6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79D967-2F35-2982-B94C-48E37FF1F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9885C-DF6E-CF77-EB92-F0220F10D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C695B-9AA2-42AE-B5EA-EABC4CF0B3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510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28F975-0CFF-19D0-5CA4-3241317A3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FDDE-1232-4EFA-B984-78E2988A7AB6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3DDB44-7382-69B4-9BFC-BFEFEF315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B356DC-0A5E-276B-92E5-DF3376C1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C695B-9AA2-42AE-B5EA-EABC4CF0B3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129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7AADE-A47E-F337-C31E-8ED632AA8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0A599-B4D1-0867-765A-78D95CFC1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DC689F-77C4-611D-E1DC-83A0A6307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D704F-8177-E117-500F-F907E1EC8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FDDE-1232-4EFA-B984-78E2988A7AB6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491FBA-1B71-3253-731C-E45A6AAB9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E4672E-970F-4F95-64AD-9B502C2C5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C695B-9AA2-42AE-B5EA-EABC4CF0B3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460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CA0CB-9455-3B1C-237E-DDA7B3A42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B53E46-AE5F-99F3-D45F-81AF3AFA09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88939-12D6-347B-A921-226DB7E66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59EA4B-06D3-CF81-7ACA-ADC3DE10D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FDDE-1232-4EFA-B984-78E2988A7AB6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4F598-9F0F-BEF7-A527-5B0A74E35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4B194-5596-E8A3-A8BF-F92E0D6EB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C695B-9AA2-42AE-B5EA-EABC4CF0B3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948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01D06-6BDA-2B7D-2179-C420E51AA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548D42-579A-6CA9-AADC-47F1B6A21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A9E9B-6A5B-D88E-2DF9-CDD68FB241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FFDDE-1232-4EFA-B984-78E2988A7AB6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84AF8-3D4A-71B8-8F75-7483025781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38432-65F8-1B86-2E7B-EFD152427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C695B-9AA2-42AE-B5EA-EABC4CF0B3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731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C5AF69-C290-1F7D-0FD3-5F70833C6E80}"/>
              </a:ext>
            </a:extLst>
          </p:cNvPr>
          <p:cNvSpPr/>
          <p:nvPr/>
        </p:nvSpPr>
        <p:spPr>
          <a:xfrm>
            <a:off x="491740" y="2951328"/>
            <a:ext cx="2947916" cy="955343"/>
          </a:xfrm>
          <a:prstGeom prst="rect">
            <a:avLst/>
          </a:prstGeom>
          <a:noFill/>
          <a:ln w="2159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View</a:t>
            </a:r>
            <a:endParaRPr lang="en-IN" sz="3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29D591-B9AE-1918-3F7B-E200A0BC6219}"/>
              </a:ext>
            </a:extLst>
          </p:cNvPr>
          <p:cNvSpPr/>
          <p:nvPr/>
        </p:nvSpPr>
        <p:spPr>
          <a:xfrm>
            <a:off x="4622042" y="584545"/>
            <a:ext cx="2947916" cy="955343"/>
          </a:xfrm>
          <a:prstGeom prst="rect">
            <a:avLst/>
          </a:prstGeom>
          <a:noFill/>
          <a:ln w="2159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Controller</a:t>
            </a:r>
            <a:endParaRPr lang="en-IN" sz="3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36E993-BBEC-AD23-0DCF-8134BA59A047}"/>
              </a:ext>
            </a:extLst>
          </p:cNvPr>
          <p:cNvSpPr/>
          <p:nvPr/>
        </p:nvSpPr>
        <p:spPr>
          <a:xfrm>
            <a:off x="8752344" y="2951327"/>
            <a:ext cx="2947916" cy="955343"/>
          </a:xfrm>
          <a:prstGeom prst="rect">
            <a:avLst/>
          </a:prstGeom>
          <a:noFill/>
          <a:ln w="2159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Model</a:t>
            </a:r>
            <a:endParaRPr lang="en-IN" sz="3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64DCC2B-9D70-63A3-4420-B81B5B0E7642}"/>
              </a:ext>
            </a:extLst>
          </p:cNvPr>
          <p:cNvCxnSpPr>
            <a:cxnSpLocks/>
            <a:stCxn id="3" idx="1"/>
            <a:endCxn id="2" idx="0"/>
          </p:cNvCxnSpPr>
          <p:nvPr/>
        </p:nvCxnSpPr>
        <p:spPr>
          <a:xfrm flipH="1">
            <a:off x="1965698" y="1062217"/>
            <a:ext cx="2656344" cy="1889111"/>
          </a:xfrm>
          <a:prstGeom prst="straightConnector1">
            <a:avLst/>
          </a:prstGeom>
          <a:ln w="21590">
            <a:solidFill>
              <a:schemeClr val="tx1">
                <a:lumMod val="95000"/>
                <a:lumOff val="5000"/>
              </a:schemeClr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33F5E97-0533-9365-BCFE-C66BED6B623C}"/>
              </a:ext>
            </a:extLst>
          </p:cNvPr>
          <p:cNvCxnSpPr>
            <a:cxnSpLocks/>
            <a:stCxn id="2" idx="2"/>
            <a:endCxn id="24" idx="1"/>
          </p:cNvCxnSpPr>
          <p:nvPr/>
        </p:nvCxnSpPr>
        <p:spPr>
          <a:xfrm>
            <a:off x="1965698" y="3906671"/>
            <a:ext cx="2738003" cy="1539230"/>
          </a:xfrm>
          <a:prstGeom prst="straightConnector1">
            <a:avLst/>
          </a:prstGeom>
          <a:ln w="21590">
            <a:solidFill>
              <a:schemeClr val="tx1">
                <a:lumMod val="95000"/>
                <a:lumOff val="5000"/>
              </a:schemeClr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511D17B-26BA-0432-8CD3-A45F0B7B90D1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6095999" y="1539888"/>
            <a:ext cx="1" cy="2842087"/>
          </a:xfrm>
          <a:prstGeom prst="straightConnector1">
            <a:avLst/>
          </a:prstGeom>
          <a:ln w="21590">
            <a:solidFill>
              <a:schemeClr val="tx1">
                <a:lumMod val="95000"/>
                <a:lumOff val="5000"/>
              </a:schemeClr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F659C6-F840-C95B-F0F3-00FCDF8799DA}"/>
              </a:ext>
            </a:extLst>
          </p:cNvPr>
          <p:cNvCxnSpPr>
            <a:cxnSpLocks/>
          </p:cNvCxnSpPr>
          <p:nvPr/>
        </p:nvCxnSpPr>
        <p:spPr>
          <a:xfrm flipH="1" flipV="1">
            <a:off x="7583186" y="1132739"/>
            <a:ext cx="2531485" cy="1818588"/>
          </a:xfrm>
          <a:prstGeom prst="straightConnector1">
            <a:avLst/>
          </a:prstGeom>
          <a:ln w="21590">
            <a:solidFill>
              <a:schemeClr val="tx1">
                <a:lumMod val="95000"/>
                <a:lumOff val="5000"/>
              </a:schemeClr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D96EB6D-F448-CD42-E621-88883065EF9A}"/>
              </a:ext>
            </a:extLst>
          </p:cNvPr>
          <p:cNvCxnSpPr>
            <a:cxnSpLocks/>
          </p:cNvCxnSpPr>
          <p:nvPr/>
        </p:nvCxnSpPr>
        <p:spPr>
          <a:xfrm>
            <a:off x="7583186" y="886265"/>
            <a:ext cx="2911312" cy="2065062"/>
          </a:xfrm>
          <a:prstGeom prst="straightConnector1">
            <a:avLst/>
          </a:prstGeom>
          <a:ln w="21590">
            <a:solidFill>
              <a:schemeClr val="tx1">
                <a:lumMod val="95000"/>
                <a:lumOff val="5000"/>
              </a:schemeClr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>
            <a:extLst>
              <a:ext uri="{FF2B5EF4-FFF2-40B4-BE49-F238E27FC236}">
                <a16:creationId xmlns:a16="http://schemas.microsoft.com/office/drawing/2014/main" id="{C4436403-B94D-B5A1-8F31-E57192FED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03701" y="4381975"/>
            <a:ext cx="2784597" cy="2127852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ECEB92C2-E6CB-FA7C-30A0-D9C5DFFF1493}"/>
              </a:ext>
            </a:extLst>
          </p:cNvPr>
          <p:cNvSpPr txBox="1"/>
          <p:nvPr/>
        </p:nvSpPr>
        <p:spPr>
          <a:xfrm>
            <a:off x="1951630" y="1514329"/>
            <a:ext cx="154898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600"/>
            </a:lvl1pPr>
          </a:lstStyle>
          <a:p>
            <a:r>
              <a:rPr lang="en-GB" dirty="0"/>
              <a:t>Send data</a:t>
            </a:r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4504BC4-C41E-9D6B-2620-223DE1BCE155}"/>
              </a:ext>
            </a:extLst>
          </p:cNvPr>
          <p:cNvSpPr txBox="1"/>
          <p:nvPr/>
        </p:nvSpPr>
        <p:spPr>
          <a:xfrm>
            <a:off x="1756459" y="4430064"/>
            <a:ext cx="152334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600" dirty="0"/>
              <a:t>Response</a:t>
            </a:r>
            <a:endParaRPr lang="en-IN" sz="2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7E987E6-71D0-D159-3BE0-C04FAA449E05}"/>
              </a:ext>
            </a:extLst>
          </p:cNvPr>
          <p:cNvSpPr txBox="1"/>
          <p:nvPr/>
        </p:nvSpPr>
        <p:spPr>
          <a:xfrm>
            <a:off x="4763770" y="2396170"/>
            <a:ext cx="1407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600" dirty="0"/>
              <a:t>Request</a:t>
            </a:r>
            <a:endParaRPr lang="en-IN" sz="26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3260A43-B2BA-39AF-45C7-F559337BDEEB}"/>
              </a:ext>
            </a:extLst>
          </p:cNvPr>
          <p:cNvSpPr txBox="1"/>
          <p:nvPr/>
        </p:nvSpPr>
        <p:spPr>
          <a:xfrm>
            <a:off x="7474566" y="1858973"/>
            <a:ext cx="133404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600" dirty="0"/>
              <a:t>Request</a:t>
            </a:r>
          </a:p>
          <a:p>
            <a:pPr algn="ctr"/>
            <a:r>
              <a:rPr lang="en-GB" sz="2600" dirty="0"/>
              <a:t>info</a:t>
            </a:r>
            <a:endParaRPr lang="en-IN" sz="2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BA65CDF-F569-D396-7543-7861CF8CCC06}"/>
              </a:ext>
            </a:extLst>
          </p:cNvPr>
          <p:cNvSpPr txBox="1"/>
          <p:nvPr/>
        </p:nvSpPr>
        <p:spPr>
          <a:xfrm>
            <a:off x="8752343" y="1149481"/>
            <a:ext cx="154653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600" dirty="0"/>
              <a:t>Response</a:t>
            </a:r>
          </a:p>
          <a:p>
            <a:pPr algn="ctr"/>
            <a:r>
              <a:rPr lang="en-GB" sz="2600" dirty="0"/>
              <a:t>info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3974091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11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Pirai Infotech</dc:creator>
  <cp:lastModifiedBy>Pirai Infotech</cp:lastModifiedBy>
  <cp:revision>2</cp:revision>
  <dcterms:created xsi:type="dcterms:W3CDTF">2023-11-15T14:13:55Z</dcterms:created>
  <dcterms:modified xsi:type="dcterms:W3CDTF">2023-11-15T15:00:51Z</dcterms:modified>
</cp:coreProperties>
</file>