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96648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58994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86014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838670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374879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571533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16887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36094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02196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2620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75845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041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  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445477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84155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63343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005595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1"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2"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3"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213553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1152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0770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48368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51164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99985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1132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05654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34728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3011199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0"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 python</a:t>
            </a:r>
            <a:endParaRPr lang="zh-CN" altLang="en-US" sz="3600" b="0"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100567" y="1015075"/>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926151" y="3613325"/>
            <a:ext cx="7013363"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P</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nted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by</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VIGNESH KUMAR K</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3</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y</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ar</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c</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h</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a</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ical</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engineering</a:t>
            </a:r>
            <a:endPar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M</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n</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s</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t</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itute</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of</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Engineering</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and</a:t>
            </a:r>
            <a:r>
              <a:rPr lang="en-US" altLang="zh-CN" sz="2800" b="0" i="0" u="none" strike="noStrike" kern="1200" cap="none" spc="0" baseline="0">
                <a:solidFill>
                  <a:srgbClr val="00B0F0"/>
                </a:solidFill>
                <a:latin typeface="Franklin Gothic Book" pitchFamily="0" charset="0"/>
                <a:ea typeface="华文中宋" pitchFamily="0" charset="0"/>
                <a:cs typeface="Franklin Gothic Book" pitchFamily="0" charset="0"/>
              </a:rPr>
              <a:t> Technology</a:t>
            </a:r>
            <a:endParaRPr lang="zh-CN" altLang="en-US" sz="2800" b="0" i="0" u="none" strike="noStrike" kern="1200" cap="none" spc="0" baseline="0">
              <a:solidFill>
                <a:srgbClr val="00B0F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754740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5"/>
              </a:rPr>
              <a:t>https://chat.openal.com</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756238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220940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919077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Fandango movie ratings compared to other movie rating platforms. Utilize Python to gather, clean,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data, aiming to uncover any biases or inconsistencies in Fandango's rating system compared to objective movie rating sources like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 Identify patterns, outliers, and potential factors contributing to any observed differences in ratings.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589731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8" name="矩形"/>
          <p:cNvSpPr>
            <a:spLocks/>
          </p:cNvSpPr>
          <p:nvPr/>
        </p:nvSpPr>
        <p:spPr>
          <a:xfrm rot="0">
            <a:off x="581192" y="1413417"/>
            <a:ext cx="6096000" cy="3377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Collection: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Obtain movie ratings data from Fandango and another reliable source (e.g., </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Cleaning: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Clean the data to ensure accuracy and consistency.</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Analysis:</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Calculate summary statistics (mean, median, standard deviation, etc.) for both Fandango and the other source.</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Visualize the distribution of ratings from both sources using histograms or boxplots.</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Perform hypothesis testing to determine if there's a significant difference between the ratings.</a:t>
            </a:r>
            <a:endParaRPr lang="zh-CN" altLang="en-US" sz="18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3883921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Problem Definition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Clearly define the objective of the analysis, such as understanding the extent of rating inflation on Fandango compared to other platforms.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Scope Definition:</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Determine the scope of the analysis, including which movies, time period, and comparison platforms will be included.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endParaRPr lang="en-US" altLang="zh-CN" sz="1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Gather Fandango ratings data using web scraping or an API.</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ratings data from alternative sources like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Ensure data integrity and completeness.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23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Clean the data by handling missing values, inconsistencies, and outliers.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Normalize ratings to a common scale if necessary.</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rPr>
              <a:t>Explore the data to understand its distribution and characteristics.</a:t>
            </a:r>
            <a:endParaRPr lang="en-US" altLang="zh-CN" sz="23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90000"/>
              </a:lnSpc>
              <a:spcBef>
                <a:spcPct val="20000"/>
              </a:spcBef>
              <a:spcAft>
                <a:spcPts val="600"/>
              </a:spcAft>
              <a:buNone/>
            </a:pPr>
            <a:endParaRPr lang="zh-CN" altLang="en-US" sz="17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180740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rPr>
              <a:t>Algorithm Development:</a:t>
            </a: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Utilize web scraping or APIs to gather Fandango movie ratings data and ratings from alternative sources such as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Clean the collected data, handle missing values, and normalize ratings if needed.</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Analysis</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Calculate summary statistics, visualize rating distributions, and conduct hypothesis testing to identify discrepancies between Fandango ratings and ratings from other sources.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Insights Generation: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929774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61" name="图片"/>
          <p:cNvPicPr>
            <a:picLocks noChangeAspect="1"/>
          </p:cNvPicPr>
          <p:nvPr/>
        </p:nvPicPr>
        <p:blipFill>
          <a:blip r:embed="rId1" cstate="print"/>
          <a:stretch>
            <a:fillRect/>
          </a:stretch>
        </p:blipFill>
        <p:spPr>
          <a:xfrm rot="0">
            <a:off x="8319919" y="1839322"/>
            <a:ext cx="3217817" cy="3255835"/>
          </a:xfrm>
          <a:prstGeom prst="rect"/>
          <a:noFill/>
          <a:ln w="12700" cmpd="sng" cap="flat">
            <a:noFill/>
            <a:prstDash val="solid"/>
            <a:miter/>
          </a:ln>
        </p:spPr>
      </p:pic>
      <p:pic>
        <p:nvPicPr>
          <p:cNvPr id="62" name="图片"/>
          <p:cNvPicPr>
            <a:picLocks noChangeAspect="1"/>
          </p:cNvPicPr>
          <p:nvPr/>
        </p:nvPicPr>
        <p:blipFill>
          <a:blip r:embed="rId2" cstate="print"/>
          <a:stretch>
            <a:fillRect/>
          </a:stretch>
        </p:blipFill>
        <p:spPr>
          <a:xfrm rot="0">
            <a:off x="5201640" y="1725345"/>
            <a:ext cx="3316905" cy="3341238"/>
          </a:xfrm>
          <a:prstGeom prst="rect"/>
          <a:noFill/>
          <a:ln w="12700" cmpd="sng" cap="flat">
            <a:noFill/>
            <a:prstDash val="solid"/>
            <a:miter/>
          </a:ln>
        </p:spPr>
      </p:pic>
      <p:pic>
        <p:nvPicPr>
          <p:cNvPr id="63" name="图片"/>
          <p:cNvPicPr>
            <a:picLocks noChangeAspect="1"/>
          </p:cNvPicPr>
          <p:nvPr/>
        </p:nvPicPr>
        <p:blipFill>
          <a:blip r:embed="rId3" cstate="print"/>
          <a:stretch>
            <a:fillRect/>
          </a:stretch>
        </p:blipFill>
        <p:spPr>
          <a:xfrm rot="0">
            <a:off x="660351" y="2113865"/>
            <a:ext cx="4464029" cy="2675120"/>
          </a:xfrm>
          <a:prstGeom prst="rect"/>
          <a:noFill/>
          <a:ln w="12700" cmpd="sng" cap="flat">
            <a:noFill/>
            <a:prstDash val="solid"/>
            <a:miter/>
          </a:ln>
        </p:spPr>
      </p:pic>
      <p:sp>
        <p:nvSpPr>
          <p:cNvPr id="64"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183284934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endPar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586922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4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3" name="矩形"/>
          <p:cNvSpPr>
            <a:spLocks/>
          </p:cNvSpPr>
          <p:nvPr/>
        </p:nvSpPr>
        <p:spPr>
          <a:xfrm rot="0">
            <a:off x="581192" y="2274838"/>
            <a:ext cx="856280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Analyzing</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zh-CN" altLang="en-US" sz="24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11156810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2021-05-24T09:50:10Z</dcterms:created>
  <dcterms:modified xsi:type="dcterms:W3CDTF">2024-04-05T12:16:19Z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