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-436888" y="2994341"/>
            <a:ext cx="8379476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312204961</a:t>
            </a:r>
            <a:r>
              <a:rPr dirty="0" sz="2400" lang="en-US"/>
              <a:t>/asunm219unm219ncas2225cc11069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2024-09-09T04:22:34Z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843c5b8f809c46a2a04536d14d4ad4f2</vt:lpwstr>
  </property>
</Properties>
</file>