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8"/>
  </p:notesMasterIdLst>
  <p:handoutMasterIdLst>
    <p:handoutMasterId r:id="rId19"/>
  </p:handoutMasterIdLst>
  <p:sldIdLst>
    <p:sldId id="256" r:id="rId5"/>
    <p:sldId id="257" r:id="rId6"/>
    <p:sldId id="266" r:id="rId7"/>
    <p:sldId id="258" r:id="rId8"/>
    <p:sldId id="259" r:id="rId9"/>
    <p:sldId id="275" r:id="rId10"/>
    <p:sldId id="261" r:id="rId11"/>
    <p:sldId id="274" r:id="rId12"/>
    <p:sldId id="260" r:id="rId13"/>
    <p:sldId id="262" r:id="rId14"/>
    <p:sldId id="272" r:id="rId15"/>
    <p:sldId id="271" r:id="rId16"/>
    <p:sldId id="265"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p:cViewPr varScale="1">
        <p:scale>
          <a:sx n="64" d="100"/>
          <a:sy n="64" d="100"/>
        </p:scale>
        <p:origin x="67" y="552"/>
      </p:cViewPr>
      <p:guideLst>
        <p:guide orient="horz" pos="2160"/>
        <p:guide pos="2880"/>
      </p:guideLst>
    </p:cSldViewPr>
  </p:slideViewPr>
  <p:notesTextViewPr>
    <p:cViewPr>
      <p:scale>
        <a:sx n="100" d="100"/>
        <a:sy n="100" d="100"/>
      </p:scale>
      <p:origin x="0" y="0"/>
    </p:cViewPr>
  </p:notesTextViewPr>
  <p:notesViewPr>
    <p:cSldViewPr>
      <p:cViewPr varScale="1">
        <p:scale>
          <a:sx n="58" d="100"/>
          <a:sy n="58" d="100"/>
        </p:scale>
        <p:origin x="2965" y="4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43DAE18-FF53-43C8-B129-B2254E0CD35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A84C594C-BB62-4D1A-AA15-460CAB02688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BAB0719-0C0B-4FCD-8C42-A758D216E1BD}" type="datetimeFigureOut">
              <a:rPr lang="en-US" smtClean="0"/>
              <a:t>4/24/2021</a:t>
            </a:fld>
            <a:endParaRPr lang="en-US" dirty="0"/>
          </a:p>
        </p:txBody>
      </p:sp>
      <p:sp>
        <p:nvSpPr>
          <p:cNvPr id="4" name="Footer Placeholder 3">
            <a:extLst>
              <a:ext uri="{FF2B5EF4-FFF2-40B4-BE49-F238E27FC236}">
                <a16:creationId xmlns:a16="http://schemas.microsoft.com/office/drawing/2014/main" id="{377CD9E3-2F3C-4226-A22C-6BC586ACB34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7FA062-CF80-4049-B333-6A99FEE14BB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4DC2621-7037-4E35-B549-8255C904F675}" type="slidenum">
              <a:rPr lang="en-US" smtClean="0"/>
              <a:t>‹#›</a:t>
            </a:fld>
            <a:endParaRPr lang="en-US" dirty="0"/>
          </a:p>
        </p:txBody>
      </p:sp>
    </p:spTree>
    <p:extLst>
      <p:ext uri="{BB962C8B-B14F-4D97-AF65-F5344CB8AC3E}">
        <p14:creationId xmlns:p14="http://schemas.microsoft.com/office/powerpoint/2010/main" val="36648871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lstStyle>
          <a:p>
            <a:fld id="{925A17EF-115B-4BB9-BF42-426DFD9E898A}" type="datetimeFigureOut">
              <a:rPr lang="en-US" smtClean="0"/>
              <a:pPr/>
              <a:t>4/24/2021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lstStyle>
          <a:p>
            <a:fld id="{7C4E7652-46AF-4259-BAE2-54978EA077CD}"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11</a:t>
            </a:fld>
            <a:endParaRPr lang="en-US" dirty="0"/>
          </a:p>
        </p:txBody>
      </p:sp>
    </p:spTree>
    <p:extLst>
      <p:ext uri="{BB962C8B-B14F-4D97-AF65-F5344CB8AC3E}">
        <p14:creationId xmlns:p14="http://schemas.microsoft.com/office/powerpoint/2010/main" val="19300259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12</a:t>
            </a:fld>
            <a:endParaRPr lang="en-US" dirty="0"/>
          </a:p>
        </p:txBody>
      </p:sp>
    </p:spTree>
    <p:extLst>
      <p:ext uri="{BB962C8B-B14F-4D97-AF65-F5344CB8AC3E}">
        <p14:creationId xmlns:p14="http://schemas.microsoft.com/office/powerpoint/2010/main" val="36857488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13</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3</a:t>
            </a:fld>
            <a:endParaRPr lang="en-US" dirty="0"/>
          </a:p>
        </p:txBody>
      </p:sp>
    </p:spTree>
    <p:extLst>
      <p:ext uri="{BB962C8B-B14F-4D97-AF65-F5344CB8AC3E}">
        <p14:creationId xmlns:p14="http://schemas.microsoft.com/office/powerpoint/2010/main" val="27821700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6</a:t>
            </a:fld>
            <a:endParaRPr lang="en-US" dirty="0"/>
          </a:p>
        </p:txBody>
      </p:sp>
    </p:spTree>
    <p:extLst>
      <p:ext uri="{BB962C8B-B14F-4D97-AF65-F5344CB8AC3E}">
        <p14:creationId xmlns:p14="http://schemas.microsoft.com/office/powerpoint/2010/main" val="29095935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8</a:t>
            </a:fld>
            <a:endParaRPr lang="en-US" dirty="0"/>
          </a:p>
        </p:txBody>
      </p:sp>
    </p:spTree>
    <p:extLst>
      <p:ext uri="{BB962C8B-B14F-4D97-AF65-F5344CB8AC3E}">
        <p14:creationId xmlns:p14="http://schemas.microsoft.com/office/powerpoint/2010/main" val="24355483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4.png"/><Relationship Id="rId11" Type="http://schemas.openxmlformats.org/officeDocument/2006/relationships/image" Target="../media/image19.svg"/><Relationship Id="rId5" Type="http://schemas.openxmlformats.org/officeDocument/2006/relationships/image" Target="../media/image13.sv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sv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svg"/><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E770D99E-2869-438B-B483-1F6CCD5437EE}"/>
              </a:ext>
            </a:extLst>
          </p:cNvPr>
          <p:cNvGrpSpPr/>
          <p:nvPr userDrawn="1"/>
        </p:nvGrpSpPr>
        <p:grpSpPr>
          <a:xfrm>
            <a:off x="-1" y="-10825"/>
            <a:ext cx="9144002" cy="6515395"/>
            <a:chOff x="-1" y="-10825"/>
            <a:chExt cx="9144002" cy="6515395"/>
          </a:xfrm>
        </p:grpSpPr>
        <p:pic>
          <p:nvPicPr>
            <p:cNvPr id="11" name="Graphic 10">
              <a:extLst>
                <a:ext uri="{FF2B5EF4-FFF2-40B4-BE49-F238E27FC236}">
                  <a16:creationId xmlns:a16="http://schemas.microsoft.com/office/drawing/2014/main" id="{F66236F9-EA1F-4D2A-84DE-EC04F9972C4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57200" y="-10825"/>
              <a:ext cx="3429000" cy="3181546"/>
            </a:xfrm>
            <a:prstGeom prst="rect">
              <a:avLst/>
            </a:prstGeom>
          </p:spPr>
        </p:pic>
        <p:pic>
          <p:nvPicPr>
            <p:cNvPr id="12" name="Graphic 11">
              <a:extLst>
                <a:ext uri="{FF2B5EF4-FFF2-40B4-BE49-F238E27FC236}">
                  <a16:creationId xmlns:a16="http://schemas.microsoft.com/office/drawing/2014/main" id="{32A12C4E-53AE-4900-9783-F6190544083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295401" y="-10825"/>
              <a:ext cx="7848600" cy="3522243"/>
            </a:xfrm>
            <a:prstGeom prst="rect">
              <a:avLst/>
            </a:prstGeom>
          </p:spPr>
        </p:pic>
        <p:pic>
          <p:nvPicPr>
            <p:cNvPr id="13" name="Graphic 12">
              <a:extLst>
                <a:ext uri="{FF2B5EF4-FFF2-40B4-BE49-F238E27FC236}">
                  <a16:creationId xmlns:a16="http://schemas.microsoft.com/office/drawing/2014/main" id="{A14E049B-6FD4-487E-927B-506983629A35}"/>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2831825" y="2232482"/>
              <a:ext cx="1282976" cy="1108588"/>
            </a:xfrm>
            <a:prstGeom prst="rect">
              <a:avLst/>
            </a:prstGeom>
          </p:spPr>
        </p:pic>
        <p:pic>
          <p:nvPicPr>
            <p:cNvPr id="14" name="Graphic 13">
              <a:extLst>
                <a:ext uri="{FF2B5EF4-FFF2-40B4-BE49-F238E27FC236}">
                  <a16:creationId xmlns:a16="http://schemas.microsoft.com/office/drawing/2014/main" id="{EF27E3F5-0D4D-492C-8A3E-50BC30CEFD28}"/>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1" y="2962082"/>
              <a:ext cx="2757625" cy="3542488"/>
            </a:xfrm>
            <a:prstGeom prst="rect">
              <a:avLst/>
            </a:prstGeom>
          </p:spPr>
        </p:pic>
        <p:pic>
          <p:nvPicPr>
            <p:cNvPr id="15" name="Graphic 14">
              <a:extLst>
                <a:ext uri="{FF2B5EF4-FFF2-40B4-BE49-F238E27FC236}">
                  <a16:creationId xmlns:a16="http://schemas.microsoft.com/office/drawing/2014/main" id="{36D4FF91-8818-4598-AC9F-B8C2FA867C0F}"/>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a:off x="2" y="2313169"/>
              <a:ext cx="2259131" cy="2895506"/>
            </a:xfrm>
            <a:prstGeom prst="rect">
              <a:avLst/>
            </a:prstGeom>
          </p:spPr>
        </p:pic>
      </p:grpSp>
      <p:sp>
        <p:nvSpPr>
          <p:cNvPr id="8" name="Title 7"/>
          <p:cNvSpPr>
            <a:spLocks noGrp="1"/>
          </p:cNvSpPr>
          <p:nvPr>
            <p:ph type="ctrTitle"/>
          </p:nvPr>
        </p:nvSpPr>
        <p:spPr>
          <a:xfrm>
            <a:off x="3276600" y="1213332"/>
            <a:ext cx="5326856" cy="1425577"/>
          </a:xfrm>
        </p:spPr>
        <p:txBody>
          <a:bodyPr anchor="b"/>
          <a:lstStyle>
            <a:lvl1pPr algn="r">
              <a:defRPr sz="4500" b="1">
                <a:solidFill>
                  <a:schemeClr val="bg2"/>
                </a:solidFill>
              </a:defRPr>
            </a:lvl1pPr>
          </a:lstStyle>
          <a:p>
            <a:r>
              <a:rPr lang="en-US"/>
              <a:t>Click to edit Master title style</a:t>
            </a:r>
            <a:endParaRPr lang="en-US" dirty="0"/>
          </a:p>
        </p:txBody>
      </p:sp>
      <p:sp>
        <p:nvSpPr>
          <p:cNvPr id="9" name="Subtitle 8"/>
          <p:cNvSpPr>
            <a:spLocks noGrp="1"/>
          </p:cNvSpPr>
          <p:nvPr>
            <p:ph type="subTitle" idx="1"/>
          </p:nvPr>
        </p:nvSpPr>
        <p:spPr>
          <a:xfrm>
            <a:off x="4724400" y="3849666"/>
            <a:ext cx="3879056" cy="1234575"/>
          </a:xfrm>
          <a:noFill/>
        </p:spPr>
        <p:txBody>
          <a:bodyPr/>
          <a:lstStyle>
            <a:lvl1pPr marL="0" marR="36576" indent="0" algn="l">
              <a:spcBef>
                <a:spcPts val="0"/>
              </a:spcBef>
              <a:buNone/>
              <a:defRPr>
                <a:ln>
                  <a:noFill/>
                </a:ln>
                <a:solidFill>
                  <a:schemeClr val="bg2">
                    <a:lumMod val="75000"/>
                    <a:lumOff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endParaRPr lang="en-US" dirty="0"/>
          </a:p>
        </p:txBody>
      </p:sp>
      <p:sp>
        <p:nvSpPr>
          <p:cNvPr id="28" name="Date Placeholder 27"/>
          <p:cNvSpPr>
            <a:spLocks noGrp="1"/>
          </p:cNvSpPr>
          <p:nvPr>
            <p:ph type="dt" sz="half" idx="10"/>
          </p:nvPr>
        </p:nvSpPr>
        <p:spPr>
          <a:xfrm>
            <a:off x="2812256" y="6322007"/>
            <a:ext cx="5791200" cy="365125"/>
          </a:xfrm>
          <a:prstGeom prst="rect">
            <a:avLst/>
          </a:prstGeom>
        </p:spPr>
        <p:txBody>
          <a:bodyPr tIns="0" bIns="0" anchor="t"/>
          <a:lstStyle>
            <a:lvl1pPr algn="r">
              <a:defRPr sz="1000"/>
            </a:lvl1pPr>
          </a:lstStyle>
          <a:p>
            <a:pPr algn="r"/>
            <a:fld id="{A2E209FB-7A34-414B-812A-BCC5C4256F49}" type="datetime1">
              <a:rPr lang="en-US" smtClean="0"/>
              <a:pPr algn="r"/>
              <a:t>4/24/2021</a:t>
            </a:fld>
            <a:endParaRPr lang="en-US" sz="1000" dirty="0"/>
          </a:p>
        </p:txBody>
      </p:sp>
      <p:sp>
        <p:nvSpPr>
          <p:cNvPr id="17" name="Footer Placeholder 16"/>
          <p:cNvSpPr>
            <a:spLocks noGrp="1"/>
          </p:cNvSpPr>
          <p:nvPr>
            <p:ph type="ftr" sz="quarter" idx="11"/>
          </p:nvPr>
        </p:nvSpPr>
        <p:spPr>
          <a:xfrm>
            <a:off x="2812256" y="5960055"/>
            <a:ext cx="5791200" cy="365125"/>
          </a:xfrm>
        </p:spPr>
        <p:txBody>
          <a:bodyPr tIns="0" bIns="0" anchor="b"/>
          <a:lstStyle>
            <a:lvl1pPr algn="r">
              <a:defRPr sz="1100"/>
            </a:lvl1pPr>
          </a:lstStyle>
          <a:p>
            <a:pPr algn="r"/>
            <a:endParaRPr lang="en-US" sz="11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65395"/>
            <a:ext cx="4876800" cy="799306"/>
          </a:xfrm>
        </p:spPr>
        <p:txBody>
          <a:bodyPr/>
          <a:lstStyle/>
          <a:p>
            <a:r>
              <a:rPr lang="en-US"/>
              <a:t>Click to edit Master title style</a:t>
            </a:r>
            <a:endParaRPr lang="en-US" dirty="0"/>
          </a:p>
        </p:txBody>
      </p:sp>
      <p:sp>
        <p:nvSpPr>
          <p:cNvPr id="3" name="Content Placeholder 2"/>
          <p:cNvSpPr>
            <a:spLocks noGrp="1"/>
          </p:cNvSpPr>
          <p:nvPr>
            <p:ph idx="1"/>
          </p:nvPr>
        </p:nvSpPr>
        <p:spPr>
          <a:xfrm>
            <a:off x="457200" y="1600200"/>
            <a:ext cx="82296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a:xfrm>
            <a:off x="5715000" y="173195"/>
            <a:ext cx="2468880" cy="300831"/>
          </a:xfrm>
        </p:spPr>
        <p:txBody>
          <a:bodyPr/>
          <a:lstStyle>
            <a:lvl1pPr>
              <a:defRPr/>
            </a:lvl1pPr>
          </a:lstStyle>
          <a:p>
            <a:r>
              <a:rPr lang="en-US" dirty="0"/>
              <a:t>www.website.com</a:t>
            </a:r>
          </a:p>
        </p:txBody>
      </p:sp>
      <p:sp>
        <p:nvSpPr>
          <p:cNvPr id="6" name="Slide Number Placeholder 5"/>
          <p:cNvSpPr>
            <a:spLocks noGrp="1"/>
          </p:cNvSpPr>
          <p:nvPr>
            <p:ph type="sldNum" sz="quarter" idx="12"/>
          </p:nvPr>
        </p:nvSpPr>
        <p:spPr/>
        <p:txBody>
          <a:bodyPr/>
          <a:lstStyle/>
          <a:p>
            <a:fld id="{FEA1243F-3000-4347-94A4-FBDEAD3122C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ABB0C64-AD16-4270-8323-3B986F4CAD10}"/>
              </a:ext>
            </a:extLst>
          </p:cNvPr>
          <p:cNvGrpSpPr/>
          <p:nvPr userDrawn="1"/>
        </p:nvGrpSpPr>
        <p:grpSpPr>
          <a:xfrm>
            <a:off x="5105399" y="3142"/>
            <a:ext cx="4038601" cy="1101851"/>
            <a:chOff x="5334000" y="-37306"/>
            <a:chExt cx="3281716" cy="895350"/>
          </a:xfrm>
        </p:grpSpPr>
        <p:pic>
          <p:nvPicPr>
            <p:cNvPr id="12" name="Graphic 11">
              <a:extLst>
                <a:ext uri="{FF2B5EF4-FFF2-40B4-BE49-F238E27FC236}">
                  <a16:creationId xmlns:a16="http://schemas.microsoft.com/office/drawing/2014/main" id="{323EE1CF-2D6B-4E08-B98D-D9F9B919680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448301" y="-37306"/>
              <a:ext cx="3167415" cy="609600"/>
            </a:xfrm>
            <a:prstGeom prst="rect">
              <a:avLst/>
            </a:prstGeom>
          </p:spPr>
        </p:pic>
        <p:pic>
          <p:nvPicPr>
            <p:cNvPr id="13" name="Graphic 12">
              <a:extLst>
                <a:ext uri="{FF2B5EF4-FFF2-40B4-BE49-F238E27FC236}">
                  <a16:creationId xmlns:a16="http://schemas.microsoft.com/office/drawing/2014/main" id="{2AA44434-8959-4391-901A-0B056114A27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334000" y="-37306"/>
              <a:ext cx="819150" cy="895350"/>
            </a:xfrm>
            <a:prstGeom prst="rect">
              <a:avLst/>
            </a:prstGeom>
          </p:spPr>
        </p:pic>
      </p:grpSp>
      <p:sp>
        <p:nvSpPr>
          <p:cNvPr id="2" name="Title 1">
            <a:extLst>
              <a:ext uri="{FF2B5EF4-FFF2-40B4-BE49-F238E27FC236}">
                <a16:creationId xmlns:a16="http://schemas.microsoft.com/office/drawing/2014/main" id="{33133CFB-98CB-4408-8818-24F931AC137B}"/>
              </a:ext>
            </a:extLst>
          </p:cNvPr>
          <p:cNvSpPr>
            <a:spLocks noGrp="1"/>
          </p:cNvSpPr>
          <p:nvPr>
            <p:ph type="title"/>
          </p:nvPr>
        </p:nvSpPr>
        <p:spPr/>
        <p:txBody>
          <a:body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A6EE7E31-13F0-404F-BFFF-EE236EB5D4B4}"/>
              </a:ext>
            </a:extLst>
          </p:cNvPr>
          <p:cNvSpPr>
            <a:spLocks noGrp="1"/>
          </p:cNvSpPr>
          <p:nvPr>
            <p:ph type="ftr" sz="quarter" idx="10"/>
          </p:nvPr>
        </p:nvSpPr>
        <p:spPr/>
        <p:txBody>
          <a:bodyPr/>
          <a:lstStyle/>
          <a:p>
            <a:r>
              <a:rPr lang="en-US" dirty="0"/>
              <a:t>www.website.com</a:t>
            </a:r>
          </a:p>
        </p:txBody>
      </p:sp>
      <p:sp>
        <p:nvSpPr>
          <p:cNvPr id="4" name="Slide Number Placeholder 3">
            <a:extLst>
              <a:ext uri="{FF2B5EF4-FFF2-40B4-BE49-F238E27FC236}">
                <a16:creationId xmlns:a16="http://schemas.microsoft.com/office/drawing/2014/main" id="{04FC6F67-BAE4-413D-8066-1E361D58912A}"/>
              </a:ext>
            </a:extLst>
          </p:cNvPr>
          <p:cNvSpPr>
            <a:spLocks noGrp="1"/>
          </p:cNvSpPr>
          <p:nvPr>
            <p:ph type="sldNum" sz="quarter" idx="11"/>
          </p:nvPr>
        </p:nvSpPr>
        <p:spPr/>
        <p:txBody>
          <a:bodyPr/>
          <a:lstStyle/>
          <a:p>
            <a:fld id="{49598980-D22C-4904-9F8F-3DB09B2ECD84}" type="slidenum">
              <a:rPr lang="en-US" smtClean="0"/>
              <a:pPr/>
              <a:t>‹#›</a:t>
            </a:fld>
            <a:endParaRPr lang="en-US" dirty="0"/>
          </a:p>
        </p:txBody>
      </p:sp>
      <p:sp>
        <p:nvSpPr>
          <p:cNvPr id="14" name="Content Placeholder 2">
            <a:extLst>
              <a:ext uri="{FF2B5EF4-FFF2-40B4-BE49-F238E27FC236}">
                <a16:creationId xmlns:a16="http://schemas.microsoft.com/office/drawing/2014/main" id="{DF566D8F-E696-41DE-BA1C-A8D0C7F03EDA}"/>
              </a:ext>
            </a:extLst>
          </p:cNvPr>
          <p:cNvSpPr>
            <a:spLocks noGrp="1"/>
          </p:cNvSpPr>
          <p:nvPr>
            <p:ph idx="1"/>
          </p:nvPr>
        </p:nvSpPr>
        <p:spPr>
          <a:xfrm>
            <a:off x="457200" y="1425655"/>
            <a:ext cx="7726680" cy="571500"/>
          </a:xfrm>
        </p:spPr>
        <p:txBody>
          <a:bodyPr>
            <a:normAutofit/>
          </a:bodyPr>
          <a:lstStyle>
            <a:lvl1pPr marL="64008" indent="0">
              <a:buFont typeface="Arial" panose="020B0604020202020204" pitchFamily="34" charset="0"/>
              <a:buNone/>
              <a:defRPr sz="2000"/>
            </a:lvl1pPr>
            <a:lvl2pPr marL="537210" indent="0">
              <a:buNone/>
              <a:defRPr/>
            </a:lvl2pPr>
            <a:lvl3pPr marL="877824" indent="0">
              <a:buNone/>
              <a:defRPr/>
            </a:lvl3pPr>
            <a:lvl4pPr marL="1161288" indent="0">
              <a:buNone/>
              <a:defRPr/>
            </a:lvl4pPr>
            <a:lvl5pPr marL="1389888" indent="0">
              <a:buNone/>
              <a:defRPr/>
            </a:lvl5pPr>
          </a:lstStyle>
          <a:p>
            <a:pPr lvl="0"/>
            <a:r>
              <a:rPr lang="en-US"/>
              <a:t>Click to edit Master text styles</a:t>
            </a:r>
          </a:p>
        </p:txBody>
      </p:sp>
    </p:spTree>
    <p:extLst>
      <p:ext uri="{BB962C8B-B14F-4D97-AF65-F5344CB8AC3E}">
        <p14:creationId xmlns:p14="http://schemas.microsoft.com/office/powerpoint/2010/main" val="2718787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lang="en-US"/>
              <a:t>Click to edit Master title style</a:t>
            </a:r>
            <a:endParaRPr lang="en-US" dirty="0"/>
          </a:p>
        </p:txBody>
      </p:sp>
      <p:sp>
        <p:nvSpPr>
          <p:cNvPr id="3" name="Content Placeholder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a:xfrm>
            <a:off x="5791200" y="173195"/>
            <a:ext cx="2355056" cy="301752"/>
          </a:xfrm>
        </p:spPr>
        <p:txBody>
          <a:bodyPr/>
          <a:lstStyle/>
          <a:p>
            <a:r>
              <a:rPr lang="en-US" dirty="0"/>
              <a:t>www.website.com</a:t>
            </a:r>
          </a:p>
        </p:txBody>
      </p:sp>
      <p:sp>
        <p:nvSpPr>
          <p:cNvPr id="9" name="Slide Number Placeholder 6">
            <a:extLst>
              <a:ext uri="{FF2B5EF4-FFF2-40B4-BE49-F238E27FC236}">
                <a16:creationId xmlns:a16="http://schemas.microsoft.com/office/drawing/2014/main" id="{B32CA5EA-865E-4EF0-89BB-61FD6EFE265C}"/>
              </a:ext>
            </a:extLst>
          </p:cNvPr>
          <p:cNvSpPr>
            <a:spLocks noGrp="1"/>
          </p:cNvSpPr>
          <p:nvPr>
            <p:ph type="sldNum" sz="quarter" idx="12"/>
          </p:nvPr>
        </p:nvSpPr>
        <p:spPr>
          <a:xfrm>
            <a:off x="8180070" y="173195"/>
            <a:ext cx="502920" cy="301752"/>
          </a:xfrm>
        </p:spPr>
        <p:txBody>
          <a:bodyPr/>
          <a:lstStyle/>
          <a:p>
            <a:fld id="{FEA1243F-3000-4347-94A4-FBDEAD3122C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295400"/>
            <a:ext cx="914400" cy="5015864"/>
          </a:xfrm>
        </p:spPr>
        <p:txBody>
          <a:bodyPr vert="vert270" anchor="b"/>
          <a:lstStyle>
            <a:lvl1pPr marL="0" marR="18288" algn="r">
              <a:spcBef>
                <a:spcPts val="0"/>
              </a:spcBef>
              <a:buNone/>
              <a:defRPr sz="29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135856" y="1295400"/>
            <a:ext cx="2438400" cy="5015864"/>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651250" y="1295400"/>
            <a:ext cx="5276088" cy="5013960"/>
          </a:xfrm>
        </p:spPr>
        <p:txBody>
          <a:bodyPr>
            <a:normAutofit/>
          </a:bodyPr>
          <a:lstStyle>
            <a:lvl1pPr>
              <a:spcBef>
                <a:spcPts val="0"/>
              </a:spcBef>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a:xfrm>
            <a:off x="5867400" y="173195"/>
            <a:ext cx="2324196" cy="301752"/>
          </a:xfrm>
        </p:spPr>
        <p:txBody>
          <a:bodyPr/>
          <a:lstStyle>
            <a:lvl1pPr>
              <a:defRPr sz="1200"/>
            </a:lvl1pPr>
          </a:lstStyle>
          <a:p>
            <a:r>
              <a:rPr lang="en-US" dirty="0"/>
              <a:t>www.website.com</a:t>
            </a:r>
          </a:p>
        </p:txBody>
      </p:sp>
      <p:sp>
        <p:nvSpPr>
          <p:cNvPr id="9" name="Slide Number Placeholder 6">
            <a:extLst>
              <a:ext uri="{FF2B5EF4-FFF2-40B4-BE49-F238E27FC236}">
                <a16:creationId xmlns:a16="http://schemas.microsoft.com/office/drawing/2014/main" id="{BD5BE3E6-AFB3-460C-834B-D73EE2A7C06F}"/>
              </a:ext>
            </a:extLst>
          </p:cNvPr>
          <p:cNvSpPr>
            <a:spLocks noGrp="1"/>
          </p:cNvSpPr>
          <p:nvPr>
            <p:ph type="sldNum" sz="quarter" idx="12"/>
          </p:nvPr>
        </p:nvSpPr>
        <p:spPr>
          <a:xfrm>
            <a:off x="8191596" y="173195"/>
            <a:ext cx="502920" cy="301752"/>
          </a:xfrm>
        </p:spPr>
        <p:txBody>
          <a:bodyPr/>
          <a:lstStyle>
            <a:lvl1pPr>
              <a:defRPr sz="1200"/>
            </a:lvl1pPr>
          </a:lstStyle>
          <a:p>
            <a:fld id="{FEA1243F-3000-4347-94A4-FBDEAD3122CB}"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3.svg"/><Relationship Id="rId13" Type="http://schemas.openxmlformats.org/officeDocument/2006/relationships/image" Target="../media/image8.png"/><Relationship Id="rId3" Type="http://schemas.openxmlformats.org/officeDocument/2006/relationships/slideLayout" Target="../slideLayouts/slideLayout3.xml"/><Relationship Id="rId7" Type="http://schemas.openxmlformats.org/officeDocument/2006/relationships/image" Target="../media/image2.png"/><Relationship Id="rId12" Type="http://schemas.openxmlformats.org/officeDocument/2006/relationships/image" Target="../media/image7.sv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11" Type="http://schemas.openxmlformats.org/officeDocument/2006/relationships/image" Target="../media/image6.png"/><Relationship Id="rId5" Type="http://schemas.openxmlformats.org/officeDocument/2006/relationships/slideLayout" Target="../slideLayouts/slideLayout5.xml"/><Relationship Id="rId10" Type="http://schemas.openxmlformats.org/officeDocument/2006/relationships/image" Target="../media/image5.svg"/><Relationship Id="rId4" Type="http://schemas.openxmlformats.org/officeDocument/2006/relationships/slideLayout" Target="../slideLayouts/slideLayout4.xml"/><Relationship Id="rId9" Type="http://schemas.openxmlformats.org/officeDocument/2006/relationships/image" Target="../media/image4.png"/><Relationship Id="rId14" Type="http://schemas.openxmlformats.org/officeDocument/2006/relationships/image" Target="../media/image9.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1423E8A4-D2B7-46D2-92C3-AE6BC0B9BD06}"/>
              </a:ext>
            </a:extLst>
          </p:cNvPr>
          <p:cNvGrpSpPr/>
          <p:nvPr userDrawn="1"/>
        </p:nvGrpSpPr>
        <p:grpSpPr>
          <a:xfrm>
            <a:off x="5105399" y="3142"/>
            <a:ext cx="4038601" cy="1101851"/>
            <a:chOff x="5334000" y="-37306"/>
            <a:chExt cx="3281716" cy="895350"/>
          </a:xfrm>
        </p:grpSpPr>
        <p:pic>
          <p:nvPicPr>
            <p:cNvPr id="18" name="Graphic 17">
              <a:extLst>
                <a:ext uri="{FF2B5EF4-FFF2-40B4-BE49-F238E27FC236}">
                  <a16:creationId xmlns:a16="http://schemas.microsoft.com/office/drawing/2014/main" id="{9309AE25-B267-4B83-A0CB-35016E70EE69}"/>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5448301" y="-37306"/>
              <a:ext cx="3167415" cy="609600"/>
            </a:xfrm>
            <a:prstGeom prst="rect">
              <a:avLst/>
            </a:prstGeom>
          </p:spPr>
        </p:pic>
        <p:pic>
          <p:nvPicPr>
            <p:cNvPr id="19" name="Graphic 18">
              <a:extLst>
                <a:ext uri="{FF2B5EF4-FFF2-40B4-BE49-F238E27FC236}">
                  <a16:creationId xmlns:a16="http://schemas.microsoft.com/office/drawing/2014/main" id="{61BEEC28-F63A-4526-A6C3-33CFC7679C23}"/>
                </a:ext>
              </a:extLst>
            </p:cNvPr>
            <p:cNvPicPr>
              <a:picLocks noChangeAspect="1"/>
            </p:cNvPicPr>
            <p:nvPr userDrawn="1"/>
          </p:nvPicPr>
          <p:blipFill>
            <a:blip r:embed="rId9">
              <a:extLst>
                <a:ext uri="{96DAC541-7B7A-43D3-8B79-37D633B846F1}">
                  <asvg:svgBlip xmlns:asvg="http://schemas.microsoft.com/office/drawing/2016/SVG/main" r:embed="rId10"/>
                </a:ext>
              </a:extLst>
            </a:blip>
            <a:stretch>
              <a:fillRect/>
            </a:stretch>
          </p:blipFill>
          <p:spPr>
            <a:xfrm>
              <a:off x="5334000" y="-37306"/>
              <a:ext cx="819150" cy="895350"/>
            </a:xfrm>
            <a:prstGeom prst="rect">
              <a:avLst/>
            </a:prstGeom>
          </p:spPr>
        </p:pic>
      </p:grpSp>
      <p:sp>
        <p:nvSpPr>
          <p:cNvPr id="22" name="Title Placeholder 21"/>
          <p:cNvSpPr>
            <a:spLocks noGrp="1"/>
          </p:cNvSpPr>
          <p:nvPr>
            <p:ph type="title"/>
          </p:nvPr>
        </p:nvSpPr>
        <p:spPr>
          <a:xfrm>
            <a:off x="466725" y="381198"/>
            <a:ext cx="4638674" cy="675926"/>
          </a:xfrm>
          <a:prstGeom prst="rect">
            <a:avLst/>
          </a:prstGeom>
        </p:spPr>
        <p:txBody>
          <a:bodyPr vert="horz" lIns="0" rIns="0" anchor="ctr">
            <a:noAutofit/>
          </a:bodyPr>
          <a:lstStyle/>
          <a:p>
            <a:endParaRPr lang="en-US" dirty="0"/>
          </a:p>
        </p:txBody>
      </p:sp>
      <p:sp>
        <p:nvSpPr>
          <p:cNvPr id="13" name="Text Placeholder 12"/>
          <p:cNvSpPr>
            <a:spLocks noGrp="1"/>
          </p:cNvSpPr>
          <p:nvPr>
            <p:ph type="body" idx="1"/>
          </p:nvPr>
        </p:nvSpPr>
        <p:spPr>
          <a:xfrm>
            <a:off x="457200" y="1566839"/>
            <a:ext cx="8229600" cy="4572000"/>
          </a:xfrm>
          <a:prstGeom prst="rect">
            <a:avLst/>
          </a:prstGeom>
        </p:spPr>
        <p:txBody>
          <a:bodyPr vert="horz"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3"/>
          </p:nvPr>
        </p:nvSpPr>
        <p:spPr>
          <a:xfrm>
            <a:off x="5867400" y="174116"/>
            <a:ext cx="2212182" cy="300831"/>
          </a:xfrm>
          <a:prstGeom prst="rect">
            <a:avLst/>
          </a:prstGeom>
        </p:spPr>
        <p:txBody>
          <a:bodyPr vert="horz" anchor="b"/>
          <a:lstStyle>
            <a:lvl1pPr algn="r">
              <a:defRPr sz="1200">
                <a:solidFill>
                  <a:schemeClr val="bg2"/>
                </a:solidFill>
              </a:defRPr>
            </a:lvl1pPr>
          </a:lstStyle>
          <a:p>
            <a:r>
              <a:rPr lang="en-US" dirty="0"/>
              <a:t>www.website.com</a:t>
            </a:r>
          </a:p>
        </p:txBody>
      </p:sp>
      <p:sp>
        <p:nvSpPr>
          <p:cNvPr id="23" name="Slide Number Placeholder 22"/>
          <p:cNvSpPr>
            <a:spLocks noGrp="1"/>
          </p:cNvSpPr>
          <p:nvPr>
            <p:ph type="sldNum" sz="quarter" idx="4"/>
          </p:nvPr>
        </p:nvSpPr>
        <p:spPr>
          <a:xfrm>
            <a:off x="8183880" y="173195"/>
            <a:ext cx="502920" cy="301752"/>
          </a:xfrm>
          <a:prstGeom prst="rect">
            <a:avLst/>
          </a:prstGeom>
        </p:spPr>
        <p:txBody>
          <a:bodyPr vert="horz" anchor="b"/>
          <a:lstStyle>
            <a:lvl1pPr algn="ctr">
              <a:defRPr sz="1200" b="1">
                <a:solidFill>
                  <a:schemeClr val="bg2"/>
                </a:solidFill>
              </a:defRPr>
            </a:lvl1pPr>
          </a:lstStyle>
          <a:p>
            <a:fld id="{49598980-D22C-4904-9F8F-3DB09B2ECD84}" type="slidenum">
              <a:rPr lang="en-US" smtClean="0"/>
              <a:pPr/>
              <a:t>‹#›</a:t>
            </a:fld>
            <a:endParaRPr lang="en-US" dirty="0"/>
          </a:p>
        </p:txBody>
      </p:sp>
      <p:pic>
        <p:nvPicPr>
          <p:cNvPr id="21" name="Graphic 20">
            <a:extLst>
              <a:ext uri="{FF2B5EF4-FFF2-40B4-BE49-F238E27FC236}">
                <a16:creationId xmlns:a16="http://schemas.microsoft.com/office/drawing/2014/main" id="{41E45D2D-0469-4652-A090-C4D13F3C1502}"/>
              </a:ext>
            </a:extLst>
          </p:cNvPr>
          <p:cNvPicPr>
            <a:picLocks noChangeAspect="1"/>
          </p:cNvPicPr>
          <p:nvPr userDrawn="1"/>
        </p:nvPicPr>
        <p:blipFill>
          <a:blip r:embed="rId11">
            <a:extLst>
              <a:ext uri="{96DAC541-7B7A-43D3-8B79-37D633B846F1}">
                <asvg:svgBlip xmlns:asvg="http://schemas.microsoft.com/office/drawing/2016/SVG/main" r:embed="rId12"/>
              </a:ext>
            </a:extLst>
          </a:blip>
          <a:stretch>
            <a:fillRect/>
          </a:stretch>
        </p:blipFill>
        <p:spPr>
          <a:xfrm>
            <a:off x="0" y="5307178"/>
            <a:ext cx="1219200" cy="1550822"/>
          </a:xfrm>
          <a:prstGeom prst="rect">
            <a:avLst/>
          </a:prstGeom>
        </p:spPr>
      </p:pic>
      <p:pic>
        <p:nvPicPr>
          <p:cNvPr id="27" name="Graphic 26">
            <a:extLst>
              <a:ext uri="{FF2B5EF4-FFF2-40B4-BE49-F238E27FC236}">
                <a16:creationId xmlns:a16="http://schemas.microsoft.com/office/drawing/2014/main" id="{16C04FF8-AE2F-4C75-8657-A2201B951971}"/>
              </a:ext>
            </a:extLst>
          </p:cNvPr>
          <p:cNvPicPr>
            <a:picLocks noChangeAspect="1"/>
          </p:cNvPicPr>
          <p:nvPr userDrawn="1"/>
        </p:nvPicPr>
        <p:blipFill>
          <a:blip r:embed="rId13">
            <a:extLst>
              <a:ext uri="{96DAC541-7B7A-43D3-8B79-37D633B846F1}">
                <asvg:svgBlip xmlns:asvg="http://schemas.microsoft.com/office/drawing/2016/SVG/main" r:embed="rId14"/>
              </a:ext>
            </a:extLst>
          </a:blip>
          <a:stretch>
            <a:fillRect/>
          </a:stretch>
        </p:blipFill>
        <p:spPr>
          <a:xfrm>
            <a:off x="-16459" y="4545317"/>
            <a:ext cx="1248460" cy="1570328"/>
          </a:xfrm>
          <a:prstGeom prst="rect">
            <a:avLst/>
          </a:prstGeom>
        </p:spPr>
      </p:pic>
    </p:spTree>
  </p:cSld>
  <p:clrMap bg1="dk1" tx1="lt1" bg2="dk2" tx2="lt2" accent1="accent1" accent2="accent2" accent3="accent3" accent4="accent4" accent5="accent5" accent6="accent6" hlink="hlink" folHlink="folHlink"/>
  <p:sldLayoutIdLst>
    <p:sldLayoutId id="2147483649" r:id="rId1"/>
    <p:sldLayoutId id="2147483650" r:id="rId2"/>
    <p:sldLayoutId id="2147483657" r:id="rId3"/>
    <p:sldLayoutId id="2147483652" r:id="rId4"/>
    <p:sldLayoutId id="2147483656" r:id="rId5"/>
  </p:sldLayoutIdLst>
  <p:txStyles>
    <p:titleStyle>
      <a:lvl1pPr marL="182880" algn="l" rtl="0" eaLnBrk="1" latinLnBrk="0" hangingPunct="1">
        <a:spcBef>
          <a:spcPct val="0"/>
        </a:spcBef>
        <a:buNone/>
        <a:defRPr sz="4000" b="1" kern="1200">
          <a:ln w="6350">
            <a:noFill/>
          </a:ln>
          <a:solidFill>
            <a:schemeClr val="accent1"/>
          </a:solidFill>
          <a:effectLst/>
          <a:latin typeface="+mj-lt"/>
          <a:ea typeface="+mj-ea"/>
          <a:cs typeface="+mj-cs"/>
        </a:defRPr>
      </a:lvl1pPr>
    </p:titleStyle>
    <p:bodyStyle>
      <a:lvl1pPr marL="448056" indent="-384048" algn="l" rtl="0" eaLnBrk="1" latinLnBrk="0" hangingPunct="1">
        <a:spcBef>
          <a:spcPct val="20000"/>
        </a:spcBef>
        <a:spcAft>
          <a:spcPts val="1000"/>
        </a:spcAft>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960" indent="-285750" algn="l" rtl="0" eaLnBrk="1" latinLnBrk="0" hangingPunct="1">
        <a:spcBef>
          <a:spcPct val="20000"/>
        </a:spcBef>
        <a:spcAft>
          <a:spcPts val="1000"/>
        </a:spcAft>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spcAft>
          <a:spcPts val="1000"/>
        </a:spcAft>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spcAft>
          <a:spcPts val="1000"/>
        </a:spcAft>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spcAft>
          <a:spcPts val="1000"/>
        </a:spcAft>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a:xfrm>
            <a:off x="3276600" y="1295400"/>
            <a:ext cx="5326856" cy="1425577"/>
          </a:xfrm>
        </p:spPr>
        <p:txBody>
          <a:bodyPr/>
          <a:lstStyle/>
          <a:p>
            <a:r>
              <a:rPr lang="en-US" dirty="0"/>
              <a:t>HANDWRITTEN</a:t>
            </a:r>
            <a:br>
              <a:rPr lang="en-US" dirty="0"/>
            </a:br>
            <a:r>
              <a:rPr lang="en-US" dirty="0"/>
              <a:t>RECOGNITION &amp; </a:t>
            </a:r>
            <a:br>
              <a:rPr lang="en-US" dirty="0"/>
            </a:br>
            <a:r>
              <a:rPr lang="en-US" dirty="0"/>
              <a:t>EVALUATION</a:t>
            </a:r>
            <a:endParaRPr lang="en-US" b="0" dirty="0"/>
          </a:p>
        </p:txBody>
      </p:sp>
      <p:sp>
        <p:nvSpPr>
          <p:cNvPr id="3" name="Rectangle 2"/>
          <p:cNvSpPr>
            <a:spLocks noGrp="1"/>
          </p:cNvSpPr>
          <p:nvPr>
            <p:ph type="subTitle" idx="1"/>
          </p:nvPr>
        </p:nvSpPr>
        <p:spPr>
          <a:xfrm>
            <a:off x="3563888" y="3849666"/>
            <a:ext cx="5039568" cy="2099614"/>
          </a:xfrm>
        </p:spPr>
        <p:txBody>
          <a:bodyPr>
            <a:normAutofit fontScale="62500" lnSpcReduction="20000"/>
          </a:bodyPr>
          <a:lstStyle/>
          <a:p>
            <a:pPr algn="r"/>
            <a:r>
              <a:rPr lang="en-US" b="1" dirty="0"/>
              <a:t>TEAM MEMBERS   </a:t>
            </a:r>
          </a:p>
          <a:p>
            <a:pPr algn="r"/>
            <a:r>
              <a:rPr lang="en-US" dirty="0"/>
              <a:t>Anandhan R(310917205003)</a:t>
            </a:r>
          </a:p>
          <a:p>
            <a:pPr algn="r"/>
            <a:r>
              <a:rPr lang="en-US" dirty="0" err="1"/>
              <a:t>Srimathi</a:t>
            </a:r>
            <a:r>
              <a:rPr lang="en-US" dirty="0"/>
              <a:t> B(310917205036)</a:t>
            </a:r>
          </a:p>
          <a:p>
            <a:pPr algn="r"/>
            <a:r>
              <a:rPr lang="en-US" dirty="0" err="1"/>
              <a:t>Subakeshini</a:t>
            </a:r>
            <a:r>
              <a:rPr lang="en-US" dirty="0"/>
              <a:t> R(310917205038)</a:t>
            </a:r>
          </a:p>
          <a:p>
            <a:pPr algn="r"/>
            <a:r>
              <a:rPr lang="en-US" b="1" dirty="0"/>
              <a:t>GUIDE</a:t>
            </a:r>
          </a:p>
          <a:p>
            <a:pPr algn="r"/>
            <a:r>
              <a:rPr lang="en-US" dirty="0"/>
              <a:t>Mr. I. George Fernandez</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323528" y="365395"/>
            <a:ext cx="5010472" cy="799306"/>
          </a:xfrm>
        </p:spPr>
        <p:txBody>
          <a:bodyPr/>
          <a:lstStyle/>
          <a:p>
            <a:r>
              <a:rPr lang="en-US" b="0" dirty="0"/>
              <a:t>PROPOSED</a:t>
            </a:r>
            <a:r>
              <a:rPr lang="en-US" dirty="0"/>
              <a:t> SYSTEM</a:t>
            </a:r>
          </a:p>
        </p:txBody>
      </p:sp>
      <p:sp>
        <p:nvSpPr>
          <p:cNvPr id="5" name="Slide Number Placeholder 5">
            <a:extLst>
              <a:ext uri="{FF2B5EF4-FFF2-40B4-BE49-F238E27FC236}">
                <a16:creationId xmlns:a16="http://schemas.microsoft.com/office/drawing/2014/main" id="{D7506178-583F-4423-9987-AE775F9EA36C}"/>
              </a:ext>
            </a:extLst>
          </p:cNvPr>
          <p:cNvSpPr>
            <a:spLocks noGrp="1"/>
          </p:cNvSpPr>
          <p:nvPr>
            <p:ph type="sldNum" sz="quarter" idx="12"/>
          </p:nvPr>
        </p:nvSpPr>
        <p:spPr/>
        <p:txBody>
          <a:bodyPr/>
          <a:lstStyle/>
          <a:p>
            <a:fld id="{FEA1243F-3000-4347-94A4-FBDEAD3122CB}" type="slidenum">
              <a:rPr lang="en-US" smtClean="0"/>
              <a:pPr/>
              <a:t>10</a:t>
            </a:fld>
            <a:endParaRPr lang="en-US" dirty="0"/>
          </a:p>
        </p:txBody>
      </p:sp>
      <p:sp>
        <p:nvSpPr>
          <p:cNvPr id="7" name="TextBox 6">
            <a:extLst>
              <a:ext uri="{FF2B5EF4-FFF2-40B4-BE49-F238E27FC236}">
                <a16:creationId xmlns:a16="http://schemas.microsoft.com/office/drawing/2014/main" id="{2C8C7A2B-60CC-436A-8E3D-555AF5E0E358}"/>
              </a:ext>
            </a:extLst>
          </p:cNvPr>
          <p:cNvSpPr txBox="1"/>
          <p:nvPr/>
        </p:nvSpPr>
        <p:spPr>
          <a:xfrm>
            <a:off x="1151620" y="1909614"/>
            <a:ext cx="6840760" cy="4524315"/>
          </a:xfrm>
          <a:prstGeom prst="rect">
            <a:avLst/>
          </a:prstGeom>
          <a:noFill/>
        </p:spPr>
        <p:txBody>
          <a:bodyPr wrap="square" rtlCol="0">
            <a:spAutoFit/>
          </a:bodyPr>
          <a:lstStyle/>
          <a:p>
            <a:pPr marL="285750" indent="-285750" algn="just">
              <a:buFont typeface="Arial" panose="020B0604020202020204" pitchFamily="34" charset="0"/>
              <a:buChar char="•"/>
            </a:pPr>
            <a:r>
              <a:rPr lang="en-US" b="1" dirty="0">
                <a:solidFill>
                  <a:srgbClr val="292929"/>
                </a:solidFill>
              </a:rPr>
              <a:t>A</a:t>
            </a:r>
            <a:r>
              <a:rPr lang="en-US" b="1" i="0" dirty="0">
                <a:solidFill>
                  <a:srgbClr val="292929"/>
                </a:solidFill>
                <a:effectLst/>
              </a:rPr>
              <a:t>nswer key image Text Recognition System using </a:t>
            </a:r>
            <a:r>
              <a:rPr lang="en-US" b="1" i="0" dirty="0" err="1">
                <a:solidFill>
                  <a:srgbClr val="292929"/>
                </a:solidFill>
                <a:effectLst/>
              </a:rPr>
              <a:t>Teserract</a:t>
            </a:r>
            <a:r>
              <a:rPr lang="en-US" b="1" i="0" dirty="0">
                <a:solidFill>
                  <a:srgbClr val="292929"/>
                </a:solidFill>
                <a:effectLst/>
              </a:rPr>
              <a:t> </a:t>
            </a:r>
            <a:r>
              <a:rPr lang="en-US" b="1" dirty="0">
                <a:solidFill>
                  <a:srgbClr val="292929"/>
                </a:solidFill>
              </a:rPr>
              <a:t>OCR</a:t>
            </a:r>
            <a:endParaRPr lang="en-US" b="1" i="0" dirty="0">
              <a:solidFill>
                <a:srgbClr val="292929"/>
              </a:solidFill>
              <a:effectLst/>
            </a:endParaRPr>
          </a:p>
          <a:p>
            <a:pPr marL="285750" indent="-285750" algn="just">
              <a:buFont typeface="Arial" panose="020B0604020202020204" pitchFamily="34" charset="0"/>
              <a:buChar char="•"/>
            </a:pPr>
            <a:endParaRPr lang="en-US" b="1" dirty="0">
              <a:solidFill>
                <a:srgbClr val="292929"/>
              </a:solidFill>
            </a:endParaRPr>
          </a:p>
          <a:p>
            <a:pPr marL="285750" indent="-285750" algn="just">
              <a:buFont typeface="Arial" panose="020B0604020202020204" pitchFamily="34" charset="0"/>
              <a:buChar char="•"/>
            </a:pPr>
            <a:r>
              <a:rPr lang="en-US" b="1" dirty="0">
                <a:solidFill>
                  <a:srgbClr val="292929"/>
                </a:solidFill>
              </a:rPr>
              <a:t>Handwritten answer text extract from image using Google Vision API in Google Cloud Platform.</a:t>
            </a:r>
            <a:endParaRPr lang="en-US" b="1" i="0" dirty="0">
              <a:solidFill>
                <a:srgbClr val="292929"/>
              </a:solidFill>
              <a:effectLst/>
            </a:endParaRPr>
          </a:p>
          <a:p>
            <a:pPr marL="285750" indent="-285750" algn="just">
              <a:buFont typeface="Arial" panose="020B0604020202020204" pitchFamily="34" charset="0"/>
              <a:buChar char="•"/>
            </a:pPr>
            <a:endParaRPr lang="en-US" b="1" dirty="0">
              <a:solidFill>
                <a:srgbClr val="292929"/>
              </a:solidFill>
            </a:endParaRPr>
          </a:p>
          <a:p>
            <a:pPr marL="285750" indent="-285750" algn="just">
              <a:buFont typeface="Arial" panose="020B0604020202020204" pitchFamily="34" charset="0"/>
              <a:buChar char="•"/>
            </a:pPr>
            <a:r>
              <a:rPr lang="en-US" b="1" dirty="0">
                <a:solidFill>
                  <a:schemeClr val="bg1"/>
                </a:solidFill>
              </a:rPr>
              <a:t>In evaluation process changing the both answer key text and handwritten text into vector format and apply cosine similarity to measure the score of the answer.</a:t>
            </a:r>
          </a:p>
          <a:p>
            <a:pPr algn="just"/>
            <a:endParaRPr lang="en-US" b="1" dirty="0">
              <a:solidFill>
                <a:schemeClr val="bg1"/>
              </a:solidFill>
            </a:endParaRPr>
          </a:p>
          <a:p>
            <a:pPr marL="285750" indent="-285750" algn="just">
              <a:buFont typeface="Arial" panose="020B0604020202020204" pitchFamily="34" charset="0"/>
              <a:buChar char="•"/>
            </a:pPr>
            <a:r>
              <a:rPr lang="en-US" b="1" dirty="0">
                <a:solidFill>
                  <a:schemeClr val="bg1"/>
                </a:solidFill>
              </a:rPr>
              <a:t>To improve the evaluation process using NLTK(Natural language Toolkit) used for removing </a:t>
            </a:r>
            <a:r>
              <a:rPr lang="en-US" b="1" dirty="0" err="1">
                <a:solidFill>
                  <a:schemeClr val="bg1"/>
                </a:solidFill>
              </a:rPr>
              <a:t>stopwords</a:t>
            </a:r>
            <a:r>
              <a:rPr lang="en-US" b="1" dirty="0">
                <a:solidFill>
                  <a:schemeClr val="bg1"/>
                </a:solidFill>
              </a:rPr>
              <a:t> in the answer text.</a:t>
            </a:r>
          </a:p>
          <a:p>
            <a:pPr marL="285750" indent="-285750">
              <a:buFont typeface="Arial" panose="020B0604020202020204" pitchFamily="34" charset="0"/>
              <a:buChar char="•"/>
            </a:pPr>
            <a:endParaRPr lang="en-US" b="1" dirty="0">
              <a:solidFill>
                <a:schemeClr val="bg1"/>
              </a:solidFill>
            </a:endParaRPr>
          </a:p>
          <a:p>
            <a:pPr marL="285750" indent="-285750">
              <a:buFont typeface="Arial" panose="020B0604020202020204" pitchFamily="34" charset="0"/>
              <a:buChar char="•"/>
            </a:pPr>
            <a:endParaRPr lang="en-US" b="1" dirty="0">
              <a:solidFill>
                <a:schemeClr val="bg1"/>
              </a:solidFill>
            </a:endParaRPr>
          </a:p>
          <a:p>
            <a:pPr marL="285750" indent="-285750">
              <a:buFont typeface="Arial" panose="020B0604020202020204" pitchFamily="34" charset="0"/>
              <a:buChar char="•"/>
            </a:pPr>
            <a:endParaRPr lang="en-US" b="1" dirty="0">
              <a:solidFill>
                <a:schemeClr val="bg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FC97494-C123-4634-962D-B6C3BDAD981E}"/>
              </a:ext>
            </a:extLst>
          </p:cNvPr>
          <p:cNvSpPr/>
          <p:nvPr/>
        </p:nvSpPr>
        <p:spPr>
          <a:xfrm>
            <a:off x="3559522" y="2871555"/>
            <a:ext cx="1683146" cy="16646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
        <p:nvSpPr>
          <p:cNvPr id="2" name="Rectangle 1"/>
          <p:cNvSpPr>
            <a:spLocks noGrp="1"/>
          </p:cNvSpPr>
          <p:nvPr>
            <p:ph type="title"/>
          </p:nvPr>
        </p:nvSpPr>
        <p:spPr>
          <a:xfrm>
            <a:off x="323528" y="365395"/>
            <a:ext cx="5256584" cy="799306"/>
          </a:xfrm>
        </p:spPr>
        <p:txBody>
          <a:bodyPr/>
          <a:lstStyle/>
          <a:p>
            <a:r>
              <a:rPr lang="en-US" b="0" dirty="0"/>
              <a:t>Architecture </a:t>
            </a:r>
            <a:r>
              <a:rPr lang="en-US" dirty="0"/>
              <a:t>Diagram</a:t>
            </a:r>
          </a:p>
        </p:txBody>
      </p:sp>
      <p:sp>
        <p:nvSpPr>
          <p:cNvPr id="5" name="Slide Number Placeholder 5">
            <a:extLst>
              <a:ext uri="{FF2B5EF4-FFF2-40B4-BE49-F238E27FC236}">
                <a16:creationId xmlns:a16="http://schemas.microsoft.com/office/drawing/2014/main" id="{D7506178-583F-4423-9987-AE775F9EA36C}"/>
              </a:ext>
            </a:extLst>
          </p:cNvPr>
          <p:cNvSpPr>
            <a:spLocks noGrp="1"/>
          </p:cNvSpPr>
          <p:nvPr>
            <p:ph type="sldNum" sz="quarter" idx="12"/>
          </p:nvPr>
        </p:nvSpPr>
        <p:spPr/>
        <p:txBody>
          <a:bodyPr/>
          <a:lstStyle/>
          <a:p>
            <a:fld id="{FEA1243F-3000-4347-94A4-FBDEAD3122CB}" type="slidenum">
              <a:rPr lang="en-US" smtClean="0"/>
              <a:pPr/>
              <a:t>11</a:t>
            </a:fld>
            <a:endParaRPr lang="en-US" dirty="0"/>
          </a:p>
        </p:txBody>
      </p:sp>
      <p:sp>
        <p:nvSpPr>
          <p:cNvPr id="7" name="Rectangle 5">
            <a:extLst>
              <a:ext uri="{FF2B5EF4-FFF2-40B4-BE49-F238E27FC236}">
                <a16:creationId xmlns:a16="http://schemas.microsoft.com/office/drawing/2014/main" id="{B15CD6E4-C7C2-4CBB-93D8-515795E83A67}"/>
              </a:ext>
            </a:extLst>
          </p:cNvPr>
          <p:cNvSpPr>
            <a:spLocks noChangeArrowheads="1"/>
          </p:cNvSpPr>
          <p:nvPr/>
        </p:nvSpPr>
        <p:spPr bwMode="auto">
          <a:xfrm>
            <a:off x="1565821" y="2288307"/>
            <a:ext cx="1920875" cy="525463"/>
          </a:xfrm>
          <a:prstGeom prst="rect">
            <a:avLst/>
          </a:prstGeom>
          <a:solidFill>
            <a:srgbClr val="FFFFFF"/>
          </a:solidFill>
          <a:ln w="317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en-US" sz="1100" b="1" dirty="0">
                <a:solidFill>
                  <a:schemeClr val="bg1"/>
                </a:solidFill>
                <a:latin typeface="Arial" panose="020B0604020202020204" pitchFamily="34" charset="0"/>
              </a:rPr>
              <a:t>HANDWRITTEN  ANSWER SHEET INPUT</a:t>
            </a:r>
            <a:endParaRPr kumimoji="0" lang="en-US" altLang="en-US" sz="1800" b="1" i="0" u="none" strike="noStrike" cap="none" normalizeH="0" baseline="0" dirty="0">
              <a:ln>
                <a:noFill/>
              </a:ln>
              <a:solidFill>
                <a:schemeClr val="bg1"/>
              </a:solidFill>
              <a:effectLst/>
              <a:latin typeface="Arial" panose="020B0604020202020204" pitchFamily="34" charset="0"/>
            </a:endParaRPr>
          </a:p>
        </p:txBody>
      </p:sp>
      <p:sp>
        <p:nvSpPr>
          <p:cNvPr id="10" name="Rectangle 6">
            <a:extLst>
              <a:ext uri="{FF2B5EF4-FFF2-40B4-BE49-F238E27FC236}">
                <a16:creationId xmlns:a16="http://schemas.microsoft.com/office/drawing/2014/main" id="{39A33DBD-B312-4A90-840A-EE22733FBD0D}"/>
              </a:ext>
            </a:extLst>
          </p:cNvPr>
          <p:cNvSpPr>
            <a:spLocks noChangeArrowheads="1"/>
          </p:cNvSpPr>
          <p:nvPr/>
        </p:nvSpPr>
        <p:spPr bwMode="auto">
          <a:xfrm>
            <a:off x="1979712" y="3375744"/>
            <a:ext cx="1158875" cy="533400"/>
          </a:xfrm>
          <a:prstGeom prst="rect">
            <a:avLst/>
          </a:prstGeom>
          <a:solidFill>
            <a:srgbClr val="FFFFFF"/>
          </a:solidFill>
          <a:ln w="317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a:solidFill>
                  <a:schemeClr val="bg1"/>
                </a:solidFill>
                <a:latin typeface="Arial" panose="020B0604020202020204" pitchFamily="34" charset="0"/>
                <a:ea typeface="Times New Roman" panose="02020603050405020304" pitchFamily="18" charset="0"/>
              </a:rPr>
              <a:t>APPLICATION   INTERFACE</a:t>
            </a:r>
            <a:r>
              <a:rPr kumimoji="0" lang="en-US" altLang="en-US" sz="11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INTERFACE</a:t>
            </a:r>
            <a:endParaRPr kumimoji="0" lang="en-US" altLang="en-US" sz="1800" b="1" i="0" u="none" strike="noStrike" cap="none" normalizeH="0" baseline="0" dirty="0">
              <a:ln>
                <a:noFill/>
              </a:ln>
              <a:solidFill>
                <a:schemeClr val="tx1"/>
              </a:solidFill>
              <a:effectLst/>
              <a:latin typeface="Arial" panose="020B0604020202020204" pitchFamily="34" charset="0"/>
            </a:endParaRPr>
          </a:p>
        </p:txBody>
      </p:sp>
      <p:sp>
        <p:nvSpPr>
          <p:cNvPr id="11" name="Rectangle 7">
            <a:extLst>
              <a:ext uri="{FF2B5EF4-FFF2-40B4-BE49-F238E27FC236}">
                <a16:creationId xmlns:a16="http://schemas.microsoft.com/office/drawing/2014/main" id="{A92F3BC5-1E63-44F3-89DD-CAF685E70B71}"/>
              </a:ext>
            </a:extLst>
          </p:cNvPr>
          <p:cNvSpPr>
            <a:spLocks noChangeArrowheads="1"/>
          </p:cNvSpPr>
          <p:nvPr/>
        </p:nvSpPr>
        <p:spPr bwMode="auto">
          <a:xfrm>
            <a:off x="1483271" y="4536207"/>
            <a:ext cx="2003425" cy="533400"/>
          </a:xfrm>
          <a:prstGeom prst="rect">
            <a:avLst/>
          </a:prstGeom>
          <a:solidFill>
            <a:srgbClr val="FFFFFF"/>
          </a:solidFill>
          <a:ln w="317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100" b="1" i="0" u="none" strike="noStrike" cap="none" normalizeH="0" baseline="0" dirty="0">
              <a:ln>
                <a:noFill/>
              </a:ln>
              <a:solidFill>
                <a:schemeClr val="bg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bg1"/>
                </a:solidFill>
                <a:effectLst/>
                <a:latin typeface="Arial" panose="020B0604020202020204" pitchFamily="34" charset="0"/>
              </a:rPr>
              <a:t>ANSWER KEY INPUT</a:t>
            </a:r>
            <a:endParaRPr kumimoji="0" lang="en-US" altLang="en-US" sz="1800" b="1" i="0" u="none" strike="noStrike" cap="none" normalizeH="0" baseline="0" dirty="0">
              <a:ln>
                <a:noFill/>
              </a:ln>
              <a:solidFill>
                <a:schemeClr val="bg1"/>
              </a:solidFill>
              <a:effectLst/>
              <a:latin typeface="Arial" panose="020B0604020202020204" pitchFamily="34" charset="0"/>
            </a:endParaRPr>
          </a:p>
        </p:txBody>
      </p:sp>
      <p:sp>
        <p:nvSpPr>
          <p:cNvPr id="12" name="Rectangle 8">
            <a:extLst>
              <a:ext uri="{FF2B5EF4-FFF2-40B4-BE49-F238E27FC236}">
                <a16:creationId xmlns:a16="http://schemas.microsoft.com/office/drawing/2014/main" id="{9A97C9E4-8092-4537-AF41-022EB27DFBCF}"/>
              </a:ext>
            </a:extLst>
          </p:cNvPr>
          <p:cNvSpPr>
            <a:spLocks noChangeArrowheads="1"/>
          </p:cNvSpPr>
          <p:nvPr/>
        </p:nvSpPr>
        <p:spPr bwMode="auto">
          <a:xfrm>
            <a:off x="3608933" y="3115396"/>
            <a:ext cx="1584325" cy="467676"/>
          </a:xfrm>
          <a:prstGeom prst="rect">
            <a:avLst/>
          </a:prstGeom>
          <a:solidFill>
            <a:srgbClr val="FFFFFF"/>
          </a:solidFill>
          <a:ln w="317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bg1"/>
                </a:solidFill>
                <a:effectLst/>
                <a:latin typeface="Arial" panose="020B0604020202020204" pitchFamily="34" charset="0"/>
                <a:ea typeface="Times New Roman" panose="02020603050405020304" pitchFamily="18" charset="0"/>
              </a:rPr>
              <a:t>HANDWRITING</a:t>
            </a:r>
          </a:p>
          <a:p>
            <a:pPr marL="0" marR="0" lvl="0" indent="0" algn="ctr" defTabSz="914400" rtl="0" eaLnBrk="0" fontAlgn="base" latinLnBrk="0" hangingPunct="0">
              <a:lnSpc>
                <a:spcPct val="100000"/>
              </a:lnSpc>
              <a:spcBef>
                <a:spcPct val="0"/>
              </a:spcBef>
              <a:spcAft>
                <a:spcPct val="0"/>
              </a:spcAft>
              <a:buClrTx/>
              <a:buSzTx/>
              <a:buFontTx/>
              <a:buNone/>
              <a:tabLst/>
            </a:pPr>
            <a:r>
              <a:rPr lang="en-US" altLang="en-US" sz="1100" b="1" dirty="0">
                <a:solidFill>
                  <a:schemeClr val="bg1"/>
                </a:solidFill>
                <a:latin typeface="Arial" panose="020B0604020202020204" pitchFamily="34" charset="0"/>
                <a:ea typeface="Times New Roman" panose="02020603050405020304" pitchFamily="18" charset="0"/>
              </a:rPr>
              <a:t>RECOGNITION</a:t>
            </a:r>
            <a:endParaRPr kumimoji="0" lang="en-US" altLang="en-US" sz="1800" b="1" i="0" u="none" strike="noStrike" cap="none" normalizeH="0" baseline="0" dirty="0">
              <a:ln>
                <a:noFill/>
              </a:ln>
              <a:solidFill>
                <a:schemeClr val="bg1"/>
              </a:solidFill>
              <a:effectLst/>
              <a:latin typeface="Arial" panose="020B0604020202020204" pitchFamily="34" charset="0"/>
            </a:endParaRPr>
          </a:p>
        </p:txBody>
      </p:sp>
      <p:sp>
        <p:nvSpPr>
          <p:cNvPr id="13" name="Rectangle 9">
            <a:extLst>
              <a:ext uri="{FF2B5EF4-FFF2-40B4-BE49-F238E27FC236}">
                <a16:creationId xmlns:a16="http://schemas.microsoft.com/office/drawing/2014/main" id="{6B657646-32DA-4594-A2D6-7EFEE729DD3F}"/>
              </a:ext>
            </a:extLst>
          </p:cNvPr>
          <p:cNvSpPr>
            <a:spLocks noChangeArrowheads="1"/>
          </p:cNvSpPr>
          <p:nvPr/>
        </p:nvSpPr>
        <p:spPr bwMode="auto">
          <a:xfrm>
            <a:off x="3631159" y="3794845"/>
            <a:ext cx="1539875" cy="530225"/>
          </a:xfrm>
          <a:prstGeom prst="rect">
            <a:avLst/>
          </a:prstGeom>
          <a:solidFill>
            <a:srgbClr val="FFFFFF"/>
          </a:solidFill>
          <a:ln w="317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bg1"/>
                </a:solidFill>
                <a:effectLst/>
                <a:latin typeface="Arial" panose="020B0604020202020204" pitchFamily="34" charset="0"/>
                <a:ea typeface="Times New Roman" panose="02020603050405020304" pitchFamily="18" charset="0"/>
              </a:rPr>
              <a:t>IMAGE</a:t>
            </a:r>
            <a:r>
              <a:rPr lang="en-US" altLang="en-US" sz="1100" b="1" dirty="0">
                <a:latin typeface="Arial" panose="020B0604020202020204" pitchFamily="34" charset="0"/>
                <a:ea typeface="Times New Roman" panose="02020603050405020304" pitchFamily="18" charset="0"/>
              </a:rPr>
              <a:t> </a:t>
            </a:r>
            <a:r>
              <a:rPr lang="en-US" altLang="en-US" sz="1100" b="1" dirty="0">
                <a:solidFill>
                  <a:schemeClr val="bg1"/>
                </a:solidFill>
                <a:latin typeface="Arial" panose="020B0604020202020204" pitchFamily="34" charset="0"/>
                <a:ea typeface="Times New Roman" panose="02020603050405020304" pitchFamily="18" charset="0"/>
              </a:rPr>
              <a:t>TEXT</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bg1"/>
                </a:solidFill>
                <a:effectLst/>
                <a:latin typeface="Arial" panose="020B0604020202020204" pitchFamily="34" charset="0"/>
                <a:ea typeface="Times New Roman" panose="02020603050405020304" pitchFamily="18" charset="0"/>
              </a:rPr>
              <a:t>RE</a:t>
            </a:r>
            <a:r>
              <a:rPr lang="en-US" altLang="en-US" sz="1100" b="1" dirty="0">
                <a:solidFill>
                  <a:schemeClr val="bg1"/>
                </a:solidFill>
                <a:latin typeface="Arial" panose="020B0604020202020204" pitchFamily="34" charset="0"/>
                <a:ea typeface="Times New Roman" panose="02020603050405020304" pitchFamily="18" charset="0"/>
              </a:rPr>
              <a:t>COGNITION </a:t>
            </a:r>
            <a:r>
              <a:rPr kumimoji="0" lang="en-US" altLang="en-US" sz="11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TEXT RECOGNITION</a:t>
            </a:r>
            <a:endParaRPr kumimoji="0" lang="en-US" altLang="en-US" sz="1800" b="1" i="0" u="none" strike="noStrike" cap="none" normalizeH="0" baseline="0" dirty="0">
              <a:ln>
                <a:noFill/>
              </a:ln>
              <a:solidFill>
                <a:schemeClr val="tx1"/>
              </a:solidFill>
              <a:effectLst/>
              <a:latin typeface="Arial" panose="020B0604020202020204" pitchFamily="34" charset="0"/>
            </a:endParaRPr>
          </a:p>
        </p:txBody>
      </p:sp>
      <p:sp>
        <p:nvSpPr>
          <p:cNvPr id="14" name="AutoShape 10">
            <a:extLst>
              <a:ext uri="{FF2B5EF4-FFF2-40B4-BE49-F238E27FC236}">
                <a16:creationId xmlns:a16="http://schemas.microsoft.com/office/drawing/2014/main" id="{9834327E-8296-40F2-BD02-1F05DCCA5F4D}"/>
              </a:ext>
            </a:extLst>
          </p:cNvPr>
          <p:cNvSpPr>
            <a:spLocks noChangeArrowheads="1"/>
          </p:cNvSpPr>
          <p:nvPr/>
        </p:nvSpPr>
        <p:spPr bwMode="auto">
          <a:xfrm>
            <a:off x="5696989" y="2998712"/>
            <a:ext cx="1158875" cy="1287463"/>
          </a:xfrm>
          <a:prstGeom prst="roundRect">
            <a:avLst>
              <a:gd name="adj" fmla="val 16667"/>
            </a:avLst>
          </a:prstGeom>
          <a:solidFill>
            <a:srgbClr val="FFFFFF"/>
          </a:solidFill>
          <a:ln w="3175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100" b="1" i="0" u="none" strike="noStrike" cap="none" normalizeH="0" baseline="0" dirty="0">
              <a:ln>
                <a:noFill/>
              </a:ln>
              <a:solidFill>
                <a:schemeClr val="bg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lang="en-US" altLang="en-US" sz="1100" b="1" dirty="0">
              <a:solidFill>
                <a:schemeClr val="bg1"/>
              </a:solidFill>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bg1"/>
                </a:solidFill>
                <a:effectLst/>
                <a:latin typeface="Arial" panose="020B0604020202020204" pitchFamily="34" charset="0"/>
              </a:rPr>
              <a:t>COSINE </a:t>
            </a:r>
          </a:p>
          <a:p>
            <a:pPr marL="0" marR="0" lvl="0" indent="0" algn="ctr" defTabSz="914400" rtl="0" eaLnBrk="0" fontAlgn="base" latinLnBrk="0" hangingPunct="0">
              <a:lnSpc>
                <a:spcPct val="100000"/>
              </a:lnSpc>
              <a:spcBef>
                <a:spcPct val="0"/>
              </a:spcBef>
              <a:spcAft>
                <a:spcPct val="0"/>
              </a:spcAft>
              <a:buClrTx/>
              <a:buSzTx/>
              <a:buFontTx/>
              <a:buNone/>
              <a:tabLst/>
            </a:pPr>
            <a:r>
              <a:rPr lang="en-US" altLang="en-US" sz="1100" b="1" dirty="0">
                <a:solidFill>
                  <a:schemeClr val="bg1"/>
                </a:solidFill>
                <a:latin typeface="Arial" panose="020B0604020202020204" pitchFamily="34" charset="0"/>
              </a:rPr>
              <a:t>FUNCTION</a:t>
            </a:r>
            <a:endParaRPr kumimoji="0" lang="en-US" altLang="en-US" sz="1800" b="1" i="0" u="none" strike="noStrike" cap="none" normalizeH="0" baseline="0" dirty="0">
              <a:ln>
                <a:noFill/>
              </a:ln>
              <a:solidFill>
                <a:schemeClr val="bg1"/>
              </a:solidFill>
              <a:effectLst/>
              <a:latin typeface="Arial" panose="020B0604020202020204" pitchFamily="34" charset="0"/>
            </a:endParaRPr>
          </a:p>
        </p:txBody>
      </p:sp>
      <p:sp>
        <p:nvSpPr>
          <p:cNvPr id="15" name="Rectangle 11">
            <a:extLst>
              <a:ext uri="{FF2B5EF4-FFF2-40B4-BE49-F238E27FC236}">
                <a16:creationId xmlns:a16="http://schemas.microsoft.com/office/drawing/2014/main" id="{402E64A9-A3A4-40F2-A36B-12E2822E0D80}"/>
              </a:ext>
            </a:extLst>
          </p:cNvPr>
          <p:cNvSpPr>
            <a:spLocks noChangeArrowheads="1"/>
          </p:cNvSpPr>
          <p:nvPr/>
        </p:nvSpPr>
        <p:spPr bwMode="auto">
          <a:xfrm>
            <a:off x="7380312" y="3413837"/>
            <a:ext cx="914400" cy="381000"/>
          </a:xfrm>
          <a:prstGeom prst="rect">
            <a:avLst/>
          </a:prstGeom>
          <a:solidFill>
            <a:srgbClr val="FFFFFF"/>
          </a:solidFill>
          <a:ln w="317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en-US" altLang="en-US" sz="1100" b="1" i="0" u="none" strike="noStrike" cap="none" normalizeH="0" baseline="0" dirty="0">
                <a:ln>
                  <a:noFill/>
                </a:ln>
                <a:solidFill>
                  <a:schemeClr val="bg1"/>
                </a:solidFill>
                <a:effectLst/>
                <a:latin typeface="Arial" panose="020B0604020202020204" pitchFamily="34" charset="0"/>
                <a:ea typeface="Times New Roman" panose="02020603050405020304" pitchFamily="18" charset="0"/>
              </a:rPr>
              <a:t>SCORE</a:t>
            </a:r>
            <a:r>
              <a:rPr kumimoji="0" lang="en-US" altLang="en-US" sz="11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en-US" altLang="en-US" sz="1100" b="1"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SCORE</a:t>
            </a:r>
            <a:endParaRPr kumimoji="0" lang="en-US" altLang="en-US" sz="1800" b="1" i="0" u="none" strike="noStrike" cap="none" normalizeH="0" baseline="0" dirty="0">
              <a:ln>
                <a:noFill/>
              </a:ln>
              <a:solidFill>
                <a:schemeClr val="tx1"/>
              </a:solidFill>
              <a:effectLst/>
              <a:latin typeface="Arial" panose="020B0604020202020204" pitchFamily="34" charset="0"/>
            </a:endParaRPr>
          </a:p>
        </p:txBody>
      </p:sp>
      <p:sp>
        <p:nvSpPr>
          <p:cNvPr id="16" name="AutoShape 12">
            <a:extLst>
              <a:ext uri="{FF2B5EF4-FFF2-40B4-BE49-F238E27FC236}">
                <a16:creationId xmlns:a16="http://schemas.microsoft.com/office/drawing/2014/main" id="{493F7A12-B442-49B4-8259-261C5AACC353}"/>
              </a:ext>
            </a:extLst>
          </p:cNvPr>
          <p:cNvSpPr>
            <a:spLocks noChangeArrowheads="1"/>
          </p:cNvSpPr>
          <p:nvPr/>
        </p:nvSpPr>
        <p:spPr bwMode="auto">
          <a:xfrm>
            <a:off x="2409100" y="2871555"/>
            <a:ext cx="234316" cy="460083"/>
          </a:xfrm>
          <a:prstGeom prst="downArrow">
            <a:avLst>
              <a:gd name="adj1" fmla="val 50000"/>
              <a:gd name="adj2" fmla="val 52033"/>
            </a:avLst>
          </a:prstGeom>
          <a:solidFill>
            <a:schemeClr val="dk1">
              <a:lumMod val="100000"/>
              <a:lumOff val="0"/>
            </a:schemeClr>
          </a:solidFill>
          <a:ln w="38100" cmpd="sng">
            <a:solidFill>
              <a:schemeClr val="lt1">
                <a:lumMod val="95000"/>
                <a:lumOff val="0"/>
              </a:schemeClr>
            </a:solidFill>
            <a:prstDash val="solid"/>
            <a:miter lim="800000"/>
            <a:headEnd/>
            <a:tailEnd/>
          </a:ln>
          <a:effectLst>
            <a:outerShdw dist="28398" dir="3806097" algn="ctr" rotWithShape="0">
              <a:schemeClr val="lt1">
                <a:lumMod val="50000"/>
                <a:lumOff val="0"/>
                <a:alpha val="50000"/>
              </a:schemeClr>
            </a:outerShdw>
          </a:effectLst>
        </p:spPr>
        <p:txBody>
          <a:bodyPr rot="0" vert="eaVert" wrap="square" lIns="91440" tIns="45720" rIns="91440" bIns="45720" anchor="t" anchorCtr="0" upright="1">
            <a:noAutofit/>
          </a:bodyPr>
          <a:lstStyle/>
          <a:p>
            <a:endParaRPr lang="en-IN" b="1"/>
          </a:p>
        </p:txBody>
      </p:sp>
      <p:sp>
        <p:nvSpPr>
          <p:cNvPr id="17" name="AutoShape 13">
            <a:extLst>
              <a:ext uri="{FF2B5EF4-FFF2-40B4-BE49-F238E27FC236}">
                <a16:creationId xmlns:a16="http://schemas.microsoft.com/office/drawing/2014/main" id="{1C8BBECB-BE58-46F0-B3CF-FC4704159D1E}"/>
              </a:ext>
            </a:extLst>
          </p:cNvPr>
          <p:cNvSpPr>
            <a:spLocks noChangeArrowheads="1"/>
          </p:cNvSpPr>
          <p:nvPr/>
        </p:nvSpPr>
        <p:spPr bwMode="auto">
          <a:xfrm rot="10800000">
            <a:off x="2409100" y="3937376"/>
            <a:ext cx="276354" cy="474680"/>
          </a:xfrm>
          <a:prstGeom prst="downArrow">
            <a:avLst>
              <a:gd name="adj1" fmla="val 50000"/>
              <a:gd name="adj2" fmla="val 52033"/>
            </a:avLst>
          </a:prstGeom>
          <a:solidFill>
            <a:schemeClr val="dk1">
              <a:lumMod val="100000"/>
              <a:lumOff val="0"/>
            </a:schemeClr>
          </a:solidFill>
          <a:ln w="38100" cmpd="sng">
            <a:solidFill>
              <a:schemeClr val="lt1">
                <a:lumMod val="95000"/>
                <a:lumOff val="0"/>
              </a:schemeClr>
            </a:solidFill>
            <a:prstDash val="solid"/>
            <a:miter lim="800000"/>
            <a:headEnd/>
            <a:tailEnd/>
          </a:ln>
          <a:effectLst>
            <a:outerShdw dist="28398" dir="3806097" algn="ctr" rotWithShape="0">
              <a:schemeClr val="lt1">
                <a:lumMod val="50000"/>
                <a:lumOff val="0"/>
                <a:alpha val="50000"/>
              </a:schemeClr>
            </a:outerShdw>
          </a:effectLst>
        </p:spPr>
        <p:txBody>
          <a:bodyPr rot="0" vert="eaVert" wrap="square" lIns="91440" tIns="45720" rIns="91440" bIns="45720" anchor="t" anchorCtr="0" upright="1">
            <a:noAutofit/>
          </a:bodyPr>
          <a:lstStyle/>
          <a:p>
            <a:endParaRPr lang="en-IN" b="1"/>
          </a:p>
        </p:txBody>
      </p:sp>
      <p:sp>
        <p:nvSpPr>
          <p:cNvPr id="21" name="AutoShape 17">
            <a:extLst>
              <a:ext uri="{FF2B5EF4-FFF2-40B4-BE49-F238E27FC236}">
                <a16:creationId xmlns:a16="http://schemas.microsoft.com/office/drawing/2014/main" id="{E06FF836-2CFD-40F8-9426-B6A19C6F8339}"/>
              </a:ext>
            </a:extLst>
          </p:cNvPr>
          <p:cNvSpPr>
            <a:spLocks noChangeArrowheads="1"/>
          </p:cNvSpPr>
          <p:nvPr/>
        </p:nvSpPr>
        <p:spPr bwMode="auto">
          <a:xfrm rot="16200000">
            <a:off x="6992894" y="3431008"/>
            <a:ext cx="199691" cy="372356"/>
          </a:xfrm>
          <a:prstGeom prst="downArrow">
            <a:avLst>
              <a:gd name="adj1" fmla="val 50000"/>
              <a:gd name="adj2" fmla="val 61364"/>
            </a:avLst>
          </a:prstGeom>
          <a:solidFill>
            <a:schemeClr val="dk1">
              <a:lumMod val="100000"/>
              <a:lumOff val="0"/>
            </a:schemeClr>
          </a:solidFill>
          <a:ln w="38100" cmpd="sng">
            <a:solidFill>
              <a:schemeClr val="lt1">
                <a:lumMod val="95000"/>
                <a:lumOff val="0"/>
              </a:schemeClr>
            </a:solidFill>
            <a:prstDash val="solid"/>
            <a:miter lim="800000"/>
            <a:headEnd/>
            <a:tailEnd/>
          </a:ln>
          <a:effectLst>
            <a:outerShdw dist="28398" dir="3806097" algn="ctr" rotWithShape="0">
              <a:schemeClr val="lt1">
                <a:lumMod val="50000"/>
                <a:lumOff val="0"/>
                <a:alpha val="50000"/>
              </a:schemeClr>
            </a:outerShdw>
          </a:effectLst>
        </p:spPr>
        <p:txBody>
          <a:bodyPr rot="0" vert="eaVert" wrap="square" lIns="91440" tIns="45720" rIns="91440" bIns="45720" anchor="t" anchorCtr="0" upright="1">
            <a:noAutofit/>
          </a:bodyPr>
          <a:lstStyle/>
          <a:p>
            <a:endParaRPr lang="en-IN" b="1" dirty="0"/>
          </a:p>
        </p:txBody>
      </p:sp>
      <p:sp>
        <p:nvSpPr>
          <p:cNvPr id="22" name="Rectangle 14">
            <a:extLst>
              <a:ext uri="{FF2B5EF4-FFF2-40B4-BE49-F238E27FC236}">
                <a16:creationId xmlns:a16="http://schemas.microsoft.com/office/drawing/2014/main" id="{3636FE34-895D-4385-B411-51AACC930B23}"/>
              </a:ext>
            </a:extLst>
          </p:cNvPr>
          <p:cNvSpPr>
            <a:spLocks noChangeArrowheads="1"/>
          </p:cNvSpPr>
          <p:nvPr/>
        </p:nvSpPr>
        <p:spPr bwMode="auto">
          <a:xfrm>
            <a:off x="1772196" y="1459632"/>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23" name="Rectangle 22">
            <a:extLst>
              <a:ext uri="{FF2B5EF4-FFF2-40B4-BE49-F238E27FC236}">
                <a16:creationId xmlns:a16="http://schemas.microsoft.com/office/drawing/2014/main" id="{5313C786-FDF0-4D00-9DBF-985E02A05EBA}"/>
              </a:ext>
            </a:extLst>
          </p:cNvPr>
          <p:cNvSpPr>
            <a:spLocks noChangeArrowheads="1"/>
          </p:cNvSpPr>
          <p:nvPr/>
        </p:nvSpPr>
        <p:spPr bwMode="auto">
          <a:xfrm>
            <a:off x="1835696" y="191683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9" name="AutoShape 12">
            <a:extLst>
              <a:ext uri="{FF2B5EF4-FFF2-40B4-BE49-F238E27FC236}">
                <a16:creationId xmlns:a16="http://schemas.microsoft.com/office/drawing/2014/main" id="{CA0A60FA-F414-45EA-ADFB-D42CCCC54925}"/>
              </a:ext>
            </a:extLst>
          </p:cNvPr>
          <p:cNvSpPr>
            <a:spLocks noChangeArrowheads="1"/>
          </p:cNvSpPr>
          <p:nvPr/>
        </p:nvSpPr>
        <p:spPr bwMode="auto">
          <a:xfrm rot="16200000">
            <a:off x="5380426" y="3471630"/>
            <a:ext cx="175292" cy="356441"/>
          </a:xfrm>
          <a:prstGeom prst="downArrow">
            <a:avLst>
              <a:gd name="adj1" fmla="val 50000"/>
              <a:gd name="adj2" fmla="val 52033"/>
            </a:avLst>
          </a:prstGeom>
          <a:solidFill>
            <a:schemeClr val="dk1">
              <a:lumMod val="100000"/>
              <a:lumOff val="0"/>
            </a:schemeClr>
          </a:solidFill>
          <a:ln w="38100" cmpd="sng">
            <a:solidFill>
              <a:schemeClr val="lt1">
                <a:lumMod val="95000"/>
                <a:lumOff val="0"/>
              </a:schemeClr>
            </a:solidFill>
            <a:prstDash val="solid"/>
            <a:miter lim="800000"/>
            <a:headEnd/>
            <a:tailEnd/>
          </a:ln>
          <a:effectLst>
            <a:outerShdw dist="28398" dir="3806097" algn="ctr" rotWithShape="0">
              <a:schemeClr val="lt1">
                <a:lumMod val="50000"/>
                <a:lumOff val="0"/>
                <a:alpha val="50000"/>
              </a:schemeClr>
            </a:outerShdw>
          </a:effectLst>
        </p:spPr>
        <p:txBody>
          <a:bodyPr rot="0" vert="eaVert" wrap="square" lIns="91440" tIns="45720" rIns="91440" bIns="45720" anchor="t" anchorCtr="0" upright="1">
            <a:noAutofit/>
          </a:bodyPr>
          <a:lstStyle/>
          <a:p>
            <a:endParaRPr lang="en-IN" b="1" dirty="0"/>
          </a:p>
        </p:txBody>
      </p:sp>
      <p:sp>
        <p:nvSpPr>
          <p:cNvPr id="24" name="AutoShape 12">
            <a:extLst>
              <a:ext uri="{FF2B5EF4-FFF2-40B4-BE49-F238E27FC236}">
                <a16:creationId xmlns:a16="http://schemas.microsoft.com/office/drawing/2014/main" id="{8105633F-2808-4ED5-B869-E70891AA3CA8}"/>
              </a:ext>
            </a:extLst>
          </p:cNvPr>
          <p:cNvSpPr>
            <a:spLocks noChangeArrowheads="1"/>
          </p:cNvSpPr>
          <p:nvPr/>
        </p:nvSpPr>
        <p:spPr bwMode="auto">
          <a:xfrm rot="16200000">
            <a:off x="3268665" y="3499466"/>
            <a:ext cx="206682" cy="372465"/>
          </a:xfrm>
          <a:prstGeom prst="downArrow">
            <a:avLst>
              <a:gd name="adj1" fmla="val 50000"/>
              <a:gd name="adj2" fmla="val 52033"/>
            </a:avLst>
          </a:prstGeom>
          <a:solidFill>
            <a:schemeClr val="dk1">
              <a:lumMod val="100000"/>
              <a:lumOff val="0"/>
            </a:schemeClr>
          </a:solidFill>
          <a:ln w="38100" cmpd="sng">
            <a:solidFill>
              <a:schemeClr val="lt1">
                <a:lumMod val="95000"/>
                <a:lumOff val="0"/>
              </a:schemeClr>
            </a:solidFill>
            <a:prstDash val="solid"/>
            <a:miter lim="800000"/>
            <a:headEnd/>
            <a:tailEnd/>
          </a:ln>
          <a:effectLst>
            <a:outerShdw dist="28398" dir="3806097" algn="ctr" rotWithShape="0">
              <a:schemeClr val="lt1">
                <a:lumMod val="50000"/>
                <a:lumOff val="0"/>
                <a:alpha val="50000"/>
              </a:schemeClr>
            </a:outerShdw>
          </a:effectLst>
        </p:spPr>
        <p:txBody>
          <a:bodyPr rot="0" vert="eaVert" wrap="square" lIns="91440" tIns="45720" rIns="91440" bIns="45720" anchor="t" anchorCtr="0" upright="1">
            <a:noAutofit/>
          </a:bodyPr>
          <a:lstStyle/>
          <a:p>
            <a:endParaRPr lang="en-IN" b="1"/>
          </a:p>
        </p:txBody>
      </p:sp>
    </p:spTree>
    <p:extLst>
      <p:ext uri="{BB962C8B-B14F-4D97-AF65-F5344CB8AC3E}">
        <p14:creationId xmlns:p14="http://schemas.microsoft.com/office/powerpoint/2010/main" val="31920392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a:t>REFERENCES</a:t>
            </a:r>
          </a:p>
        </p:txBody>
      </p:sp>
      <p:sp>
        <p:nvSpPr>
          <p:cNvPr id="6" name="Slide Number Placeholder 5">
            <a:extLst>
              <a:ext uri="{FF2B5EF4-FFF2-40B4-BE49-F238E27FC236}">
                <a16:creationId xmlns:a16="http://schemas.microsoft.com/office/drawing/2014/main" id="{F1415E19-0A19-48F5-975B-046833778EC7}"/>
              </a:ext>
            </a:extLst>
          </p:cNvPr>
          <p:cNvSpPr>
            <a:spLocks noGrp="1"/>
          </p:cNvSpPr>
          <p:nvPr>
            <p:ph type="sldNum" sz="quarter" idx="12"/>
          </p:nvPr>
        </p:nvSpPr>
        <p:spPr/>
        <p:txBody>
          <a:bodyPr/>
          <a:lstStyle/>
          <a:p>
            <a:fld id="{FEA1243F-3000-4347-94A4-FBDEAD3122CB}" type="slidenum">
              <a:rPr lang="en-US" smtClean="0"/>
              <a:pPr/>
              <a:t>12</a:t>
            </a:fld>
            <a:endParaRPr lang="en-US" dirty="0"/>
          </a:p>
        </p:txBody>
      </p:sp>
      <p:sp>
        <p:nvSpPr>
          <p:cNvPr id="4" name="TextBox 3">
            <a:extLst>
              <a:ext uri="{FF2B5EF4-FFF2-40B4-BE49-F238E27FC236}">
                <a16:creationId xmlns:a16="http://schemas.microsoft.com/office/drawing/2014/main" id="{2E7D2E7F-069E-46C2-8C19-09BC6F31552D}"/>
              </a:ext>
            </a:extLst>
          </p:cNvPr>
          <p:cNvSpPr txBox="1"/>
          <p:nvPr/>
        </p:nvSpPr>
        <p:spPr>
          <a:xfrm>
            <a:off x="1115616" y="1484784"/>
            <a:ext cx="7776864" cy="5078313"/>
          </a:xfrm>
          <a:prstGeom prst="rect">
            <a:avLst/>
          </a:prstGeom>
          <a:noFill/>
        </p:spPr>
        <p:txBody>
          <a:bodyPr wrap="square" rtlCol="0">
            <a:spAutoFit/>
          </a:bodyPr>
          <a:lstStyle/>
          <a:p>
            <a:pPr marL="285750" indent="-285750" algn="just">
              <a:buFont typeface="Arial" panose="020B0604020202020204" pitchFamily="34" charset="0"/>
              <a:buChar char="•"/>
            </a:pPr>
            <a:r>
              <a:rPr lang="en-IN" b="1" dirty="0">
                <a:solidFill>
                  <a:schemeClr val="bg1"/>
                </a:solidFill>
              </a:rPr>
              <a:t>V. </a:t>
            </a:r>
            <a:r>
              <a:rPr lang="en-IN" b="1" dirty="0" err="1">
                <a:solidFill>
                  <a:schemeClr val="bg1"/>
                </a:solidFill>
              </a:rPr>
              <a:t>Rowtula</a:t>
            </a:r>
            <a:r>
              <a:rPr lang="en-IN" b="1" dirty="0">
                <a:solidFill>
                  <a:schemeClr val="bg1"/>
                </a:solidFill>
              </a:rPr>
              <a:t>, S. R. Oota and J. C.V, "Towards Automated Evaluation of Handwritten Assessments," 2019 International Conference on Document Analysis and Recognition (ICDAR), Sydney, Australia, 2019, pp. 426-433, </a:t>
            </a:r>
            <a:r>
              <a:rPr lang="en-IN" b="1" dirty="0" err="1">
                <a:solidFill>
                  <a:schemeClr val="bg1"/>
                </a:solidFill>
              </a:rPr>
              <a:t>doi</a:t>
            </a:r>
            <a:r>
              <a:rPr lang="en-IN" b="1" dirty="0">
                <a:solidFill>
                  <a:schemeClr val="bg1"/>
                </a:solidFill>
              </a:rPr>
              <a:t>: 10.1109/ICDAR.2019.00075.</a:t>
            </a:r>
          </a:p>
          <a:p>
            <a:pPr marL="285750" indent="-285750" algn="just">
              <a:buFont typeface="Arial" panose="020B0604020202020204" pitchFamily="34" charset="0"/>
              <a:buChar char="•"/>
            </a:pPr>
            <a:endParaRPr lang="en-IN" b="1" dirty="0">
              <a:solidFill>
                <a:schemeClr val="bg1"/>
              </a:solidFill>
            </a:endParaRPr>
          </a:p>
          <a:p>
            <a:pPr marL="285750" indent="-285750" algn="just">
              <a:buFont typeface="Arial" panose="020B0604020202020204" pitchFamily="34" charset="0"/>
              <a:buChar char="•"/>
            </a:pPr>
            <a:r>
              <a:rPr lang="en-US" b="1" dirty="0" err="1">
                <a:solidFill>
                  <a:schemeClr val="bg1"/>
                </a:solidFill>
              </a:rPr>
              <a:t>Pariwat</a:t>
            </a:r>
            <a:r>
              <a:rPr lang="en-US" b="1" dirty="0">
                <a:solidFill>
                  <a:schemeClr val="bg1"/>
                </a:solidFill>
              </a:rPr>
              <a:t> </a:t>
            </a:r>
            <a:r>
              <a:rPr lang="en-US" b="1" dirty="0" err="1">
                <a:solidFill>
                  <a:schemeClr val="bg1"/>
                </a:solidFill>
              </a:rPr>
              <a:t>Ongsulee</a:t>
            </a:r>
            <a:r>
              <a:rPr lang="en-US" b="1" dirty="0">
                <a:solidFill>
                  <a:schemeClr val="bg1"/>
                </a:solidFill>
              </a:rPr>
              <a:t>,” Artificial Intelligence, Machine Learning and Deep Learning”, in 2017 Fifteenth International Conference on ICT and Knowledge Engineering, 978-1-5386-2117-2/17/$31.00 ©2017 IEE</a:t>
            </a:r>
          </a:p>
          <a:p>
            <a:pPr marL="285750" indent="-285750" algn="just">
              <a:buFont typeface="Arial" panose="020B0604020202020204" pitchFamily="34" charset="0"/>
              <a:buChar char="•"/>
            </a:pPr>
            <a:endParaRPr lang="en-US" b="1" dirty="0">
              <a:solidFill>
                <a:schemeClr val="bg1"/>
              </a:solidFill>
            </a:endParaRPr>
          </a:p>
          <a:p>
            <a:pPr marL="285750" indent="-285750" algn="just">
              <a:buFont typeface="Arial" panose="020B0604020202020204" pitchFamily="34" charset="0"/>
              <a:buChar char="•"/>
            </a:pPr>
            <a:r>
              <a:rPr lang="en-IN" b="1" dirty="0" err="1">
                <a:solidFill>
                  <a:schemeClr val="bg1"/>
                </a:solidFill>
              </a:rPr>
              <a:t>Anupriya</a:t>
            </a:r>
            <a:r>
              <a:rPr lang="en-IN" b="1" dirty="0">
                <a:solidFill>
                  <a:schemeClr val="bg1"/>
                </a:solidFill>
              </a:rPr>
              <a:t> Choudhury1, Kartikeya Jain2, </a:t>
            </a:r>
            <a:r>
              <a:rPr lang="en-IN" b="1" dirty="0" err="1">
                <a:solidFill>
                  <a:schemeClr val="bg1"/>
                </a:solidFill>
              </a:rPr>
              <a:t>Lakshya</a:t>
            </a:r>
            <a:r>
              <a:rPr lang="en-IN" b="1" dirty="0">
                <a:solidFill>
                  <a:schemeClr val="bg1"/>
                </a:solidFill>
              </a:rPr>
              <a:t> Aggarwal3, Ayushi Gupta4, </a:t>
            </a:r>
            <a:r>
              <a:rPr lang="en-IN" b="1" dirty="0" err="1">
                <a:solidFill>
                  <a:schemeClr val="bg1"/>
                </a:solidFill>
              </a:rPr>
              <a:t>Garv</a:t>
            </a:r>
            <a:r>
              <a:rPr lang="en-IN" b="1" dirty="0">
                <a:solidFill>
                  <a:schemeClr val="bg1"/>
                </a:solidFill>
              </a:rPr>
              <a:t> Saxena5, “Computerized Paper Evaluation Using Neural Network” in International Journal of IEEE, 978-1-5386-0514-1/17/$31.00 ©2017 IEE</a:t>
            </a:r>
          </a:p>
          <a:p>
            <a:pPr marL="285750" indent="-285750">
              <a:buFont typeface="Arial" panose="020B0604020202020204" pitchFamily="34" charset="0"/>
              <a:buChar char="•"/>
            </a:pPr>
            <a:endParaRPr lang="en-IN" b="1" dirty="0">
              <a:solidFill>
                <a:schemeClr val="bg1"/>
              </a:solidFill>
            </a:endParaRPr>
          </a:p>
          <a:p>
            <a:pPr marL="285750" indent="-285750">
              <a:buFont typeface="Arial" panose="020B0604020202020204" pitchFamily="34" charset="0"/>
              <a:buChar char="•"/>
            </a:pPr>
            <a:r>
              <a:rPr lang="en-US" b="1" dirty="0">
                <a:solidFill>
                  <a:schemeClr val="bg1"/>
                </a:solidFill>
              </a:rPr>
              <a:t>Ivor </a:t>
            </a:r>
            <a:r>
              <a:rPr lang="en-US" b="1" dirty="0" err="1">
                <a:solidFill>
                  <a:schemeClr val="bg1"/>
                </a:solidFill>
              </a:rPr>
              <a:t>Uhliaqp</a:t>
            </a:r>
            <a:r>
              <a:rPr lang="en-US" b="1" dirty="0">
                <a:solidFill>
                  <a:schemeClr val="bg1"/>
                </a:solidFill>
              </a:rPr>
              <a:t> </a:t>
            </a:r>
            <a:r>
              <a:rPr lang="en-US" b="1" dirty="0" err="1">
                <a:solidFill>
                  <a:schemeClr val="bg1"/>
                </a:solidFill>
              </a:rPr>
              <a:t>Ñrik</a:t>
            </a:r>
            <a:r>
              <a:rPr lang="en-US" b="1" dirty="0">
                <a:solidFill>
                  <a:schemeClr val="bg1"/>
                </a:solidFill>
              </a:rPr>
              <a:t>, “Handwritten Character Recognition Using Machine Learning Methods”, Comenius University In Bratislava Faculty Of Mathematics, Physics And Informatics Thesis.</a:t>
            </a:r>
            <a:endParaRPr lang="en-IN" b="1" dirty="0">
              <a:solidFill>
                <a:schemeClr val="bg1"/>
              </a:solidFill>
            </a:endParaRPr>
          </a:p>
        </p:txBody>
      </p:sp>
    </p:spTree>
    <p:extLst>
      <p:ext uri="{BB962C8B-B14F-4D97-AF65-F5344CB8AC3E}">
        <p14:creationId xmlns:p14="http://schemas.microsoft.com/office/powerpoint/2010/main" val="33114844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2699792" y="2564904"/>
            <a:ext cx="4638674" cy="675926"/>
          </a:xfrm>
        </p:spPr>
        <p:txBody>
          <a:bodyPr/>
          <a:lstStyle/>
          <a:p>
            <a:r>
              <a:rPr lang="en-US" b="0" dirty="0"/>
              <a:t> </a:t>
            </a:r>
            <a:br>
              <a:rPr lang="en-US" b="0" dirty="0"/>
            </a:br>
            <a:br>
              <a:rPr lang="en-US" b="0" dirty="0"/>
            </a:br>
            <a:r>
              <a:rPr lang="en-US" b="0" dirty="0"/>
              <a:t>THANK YOU</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a:t> OBJECTIVES</a:t>
            </a:r>
          </a:p>
        </p:txBody>
      </p:sp>
      <p:sp>
        <p:nvSpPr>
          <p:cNvPr id="6" name="Footer Placeholder 4">
            <a:extLst>
              <a:ext uri="{FF2B5EF4-FFF2-40B4-BE49-F238E27FC236}">
                <a16:creationId xmlns:a16="http://schemas.microsoft.com/office/drawing/2014/main" id="{855D0777-B08C-4808-A096-0F7AA6935459}"/>
              </a:ext>
            </a:extLst>
          </p:cNvPr>
          <p:cNvSpPr>
            <a:spLocks noGrp="1"/>
          </p:cNvSpPr>
          <p:nvPr>
            <p:ph type="ftr" sz="quarter" idx="11"/>
          </p:nvPr>
        </p:nvSpPr>
        <p:spPr>
          <a:xfrm>
            <a:off x="5800177" y="1109151"/>
            <a:ext cx="2468880" cy="300831"/>
          </a:xfrm>
        </p:spPr>
        <p:txBody>
          <a:bodyPr/>
          <a:lstStyle>
            <a:lvl1pPr>
              <a:defRPr/>
            </a:lvl1pPr>
          </a:lstStyle>
          <a:p>
            <a:r>
              <a:rPr lang="en-US" dirty="0"/>
              <a:t>   </a:t>
            </a:r>
          </a:p>
          <a:p>
            <a:endParaRPr lang="en-US" dirty="0"/>
          </a:p>
        </p:txBody>
      </p:sp>
      <p:sp>
        <p:nvSpPr>
          <p:cNvPr id="7" name="Slide Number Placeholder 5">
            <a:extLst>
              <a:ext uri="{FF2B5EF4-FFF2-40B4-BE49-F238E27FC236}">
                <a16:creationId xmlns:a16="http://schemas.microsoft.com/office/drawing/2014/main" id="{B8FCD5F1-B09D-4B0A-BB07-423B979A624C}"/>
              </a:ext>
            </a:extLst>
          </p:cNvPr>
          <p:cNvSpPr>
            <a:spLocks noGrp="1"/>
          </p:cNvSpPr>
          <p:nvPr>
            <p:ph type="sldNum" sz="quarter" idx="12"/>
          </p:nvPr>
        </p:nvSpPr>
        <p:spPr/>
        <p:txBody>
          <a:bodyPr/>
          <a:lstStyle/>
          <a:p>
            <a:fld id="{FEA1243F-3000-4347-94A4-FBDEAD3122CB}" type="slidenum">
              <a:rPr lang="en-US" smtClean="0"/>
              <a:pPr/>
              <a:t>2</a:t>
            </a:fld>
            <a:endParaRPr lang="en-US" dirty="0"/>
          </a:p>
        </p:txBody>
      </p:sp>
      <p:sp>
        <p:nvSpPr>
          <p:cNvPr id="4" name="TextBox 3">
            <a:extLst>
              <a:ext uri="{FF2B5EF4-FFF2-40B4-BE49-F238E27FC236}">
                <a16:creationId xmlns:a16="http://schemas.microsoft.com/office/drawing/2014/main" id="{F7058DA8-2650-40D5-A1F7-F284A79D18E6}"/>
              </a:ext>
            </a:extLst>
          </p:cNvPr>
          <p:cNvSpPr txBox="1"/>
          <p:nvPr/>
        </p:nvSpPr>
        <p:spPr>
          <a:xfrm>
            <a:off x="899592" y="1844824"/>
            <a:ext cx="7632848" cy="3416320"/>
          </a:xfrm>
          <a:prstGeom prst="rect">
            <a:avLst/>
          </a:prstGeom>
          <a:noFill/>
        </p:spPr>
        <p:txBody>
          <a:bodyPr wrap="square" rtlCol="0">
            <a:spAutoFit/>
          </a:bodyPr>
          <a:lstStyle/>
          <a:p>
            <a:pPr marL="285750" indent="-285750" algn="just">
              <a:buFont typeface="Arial" panose="020B0604020202020204" pitchFamily="34" charset="0"/>
              <a:buChar char="•"/>
            </a:pPr>
            <a:r>
              <a:rPr lang="en-US" b="1" dirty="0">
                <a:solidFill>
                  <a:schemeClr val="bg1"/>
                </a:solidFill>
              </a:rPr>
              <a:t>We need a system that can automatically perform answer script correction.</a:t>
            </a:r>
          </a:p>
          <a:p>
            <a:pPr marL="285750" indent="-285750" algn="just">
              <a:buFont typeface="Arial" panose="020B0604020202020204" pitchFamily="34" charset="0"/>
              <a:buChar char="•"/>
            </a:pPr>
            <a:endParaRPr lang="en-US" b="1" dirty="0">
              <a:solidFill>
                <a:schemeClr val="bg1"/>
              </a:solidFill>
            </a:endParaRPr>
          </a:p>
          <a:p>
            <a:pPr marL="285750" indent="-285750" algn="just">
              <a:buFont typeface="Arial" panose="020B0604020202020204" pitchFamily="34" charset="0"/>
              <a:buChar char="•"/>
            </a:pPr>
            <a:r>
              <a:rPr lang="en-US" b="1" dirty="0">
                <a:solidFill>
                  <a:schemeClr val="bg1"/>
                </a:solidFill>
              </a:rPr>
              <a:t>It includes many processes like handwriting text recognition, text comparison with answer key.</a:t>
            </a:r>
          </a:p>
          <a:p>
            <a:pPr algn="just"/>
            <a:r>
              <a:rPr lang="en-US" b="1" dirty="0">
                <a:solidFill>
                  <a:schemeClr val="bg1"/>
                </a:solidFill>
              </a:rPr>
              <a:t> </a:t>
            </a:r>
          </a:p>
          <a:p>
            <a:pPr marL="285750" indent="-285750" algn="just">
              <a:buFont typeface="Arial" panose="020B0604020202020204" pitchFamily="34" charset="0"/>
              <a:buChar char="•"/>
            </a:pPr>
            <a:r>
              <a:rPr lang="en-US" b="1" dirty="0">
                <a:solidFill>
                  <a:schemeClr val="bg1"/>
                </a:solidFill>
              </a:rPr>
              <a:t>Our System is extracting the handwritten text  from the scanned </a:t>
            </a:r>
            <a:r>
              <a:rPr lang="en-US" b="1" dirty="0" err="1">
                <a:solidFill>
                  <a:schemeClr val="bg1"/>
                </a:solidFill>
              </a:rPr>
              <a:t>answersheet</a:t>
            </a:r>
            <a:r>
              <a:rPr lang="en-US" b="1" dirty="0">
                <a:solidFill>
                  <a:schemeClr val="bg1"/>
                </a:solidFill>
              </a:rPr>
              <a:t> and convert into digital text.</a:t>
            </a:r>
          </a:p>
          <a:p>
            <a:pPr marL="285750" indent="-285750" algn="just">
              <a:buFont typeface="Arial" panose="020B0604020202020204" pitchFamily="34" charset="0"/>
              <a:buChar char="•"/>
            </a:pPr>
            <a:endParaRPr lang="en-US" b="1" dirty="0">
              <a:solidFill>
                <a:schemeClr val="bg1"/>
              </a:solidFill>
            </a:endParaRPr>
          </a:p>
          <a:p>
            <a:pPr marL="285750" indent="-285750" algn="just">
              <a:buFont typeface="Arial" panose="020B0604020202020204" pitchFamily="34" charset="0"/>
              <a:buChar char="•"/>
            </a:pPr>
            <a:r>
              <a:rPr lang="en-US" b="1" dirty="0">
                <a:solidFill>
                  <a:schemeClr val="bg1"/>
                </a:solidFill>
              </a:rPr>
              <a:t>Major objective is find whether the answer key points are present in any form in the paper.</a:t>
            </a:r>
            <a:endParaRPr lang="en-IN" b="1" dirty="0">
              <a:solidFill>
                <a:schemeClr val="bg1"/>
              </a:solidFill>
            </a:endParaRPr>
          </a:p>
          <a:p>
            <a:endParaRPr lang="en-IN" b="1" dirty="0">
              <a:solidFill>
                <a:schemeClr val="bg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a:t>INTRODUCTION</a:t>
            </a:r>
          </a:p>
        </p:txBody>
      </p:sp>
      <p:sp>
        <p:nvSpPr>
          <p:cNvPr id="5" name="Slide Number Placeholder 5">
            <a:extLst>
              <a:ext uri="{FF2B5EF4-FFF2-40B4-BE49-F238E27FC236}">
                <a16:creationId xmlns:a16="http://schemas.microsoft.com/office/drawing/2014/main" id="{63114880-DADC-4F85-86A5-B5EC46980DB7}"/>
              </a:ext>
            </a:extLst>
          </p:cNvPr>
          <p:cNvSpPr>
            <a:spLocks noGrp="1"/>
          </p:cNvSpPr>
          <p:nvPr>
            <p:ph type="sldNum" sz="quarter" idx="11"/>
          </p:nvPr>
        </p:nvSpPr>
        <p:spPr/>
        <p:txBody>
          <a:bodyPr/>
          <a:lstStyle/>
          <a:p>
            <a:fld id="{FEA1243F-3000-4347-94A4-FBDEAD3122CB}" type="slidenum">
              <a:rPr lang="en-US" smtClean="0"/>
              <a:pPr/>
              <a:t>3</a:t>
            </a:fld>
            <a:endParaRPr lang="en-US" dirty="0"/>
          </a:p>
        </p:txBody>
      </p:sp>
      <p:sp>
        <p:nvSpPr>
          <p:cNvPr id="6" name="TextBox 5">
            <a:extLst>
              <a:ext uri="{FF2B5EF4-FFF2-40B4-BE49-F238E27FC236}">
                <a16:creationId xmlns:a16="http://schemas.microsoft.com/office/drawing/2014/main" id="{3EC0DFAC-CCC8-4BC6-B5CE-89C83E13B056}"/>
              </a:ext>
            </a:extLst>
          </p:cNvPr>
          <p:cNvSpPr txBox="1"/>
          <p:nvPr/>
        </p:nvSpPr>
        <p:spPr>
          <a:xfrm>
            <a:off x="1115616" y="1679117"/>
            <a:ext cx="6552728" cy="4801314"/>
          </a:xfrm>
          <a:prstGeom prst="rect">
            <a:avLst/>
          </a:prstGeom>
          <a:noFill/>
        </p:spPr>
        <p:txBody>
          <a:bodyPr wrap="square" rtlCol="0">
            <a:spAutoFit/>
          </a:bodyPr>
          <a:lstStyle/>
          <a:p>
            <a:pPr marL="285750" indent="-285750" algn="just">
              <a:buFont typeface="Arial" panose="020B0604020202020204" pitchFamily="34" charset="0"/>
              <a:buChar char="•"/>
            </a:pPr>
            <a:r>
              <a:rPr lang="en-US" b="1" dirty="0">
                <a:solidFill>
                  <a:schemeClr val="bg1"/>
                </a:solidFill>
              </a:rPr>
              <a:t>In this modern age, where the world moves towards automation so, there is a need for automation in answer evaluation system.</a:t>
            </a:r>
          </a:p>
          <a:p>
            <a:pPr marL="285750" indent="-285750" algn="just">
              <a:buFont typeface="Arial" panose="020B0604020202020204" pitchFamily="34" charset="0"/>
              <a:buChar char="•"/>
            </a:pPr>
            <a:endParaRPr lang="en-US" b="1" dirty="0">
              <a:solidFill>
                <a:schemeClr val="bg1"/>
              </a:solidFill>
            </a:endParaRPr>
          </a:p>
          <a:p>
            <a:pPr marL="285750" indent="-285750" algn="just">
              <a:buFont typeface="Arial" panose="020B0604020202020204" pitchFamily="34" charset="0"/>
              <a:buChar char="•"/>
            </a:pPr>
            <a:r>
              <a:rPr lang="en-US" b="1" dirty="0">
                <a:solidFill>
                  <a:schemeClr val="bg1"/>
                </a:solidFill>
              </a:rPr>
              <a:t>Answer sheet evaluation is a very important issue today due to the large number of answer sheets and unrecognizable handwritings.</a:t>
            </a:r>
          </a:p>
          <a:p>
            <a:pPr marL="285750" indent="-285750" algn="just">
              <a:buFont typeface="Arial" panose="020B0604020202020204" pitchFamily="34" charset="0"/>
              <a:buChar char="•"/>
            </a:pPr>
            <a:endParaRPr lang="en-US" b="1" dirty="0">
              <a:solidFill>
                <a:schemeClr val="bg1"/>
              </a:solidFill>
            </a:endParaRPr>
          </a:p>
          <a:p>
            <a:pPr marL="285750" indent="-285750" algn="just">
              <a:buFont typeface="Arial" panose="020B0604020202020204" pitchFamily="34" charset="0"/>
              <a:buChar char="•"/>
            </a:pPr>
            <a:r>
              <a:rPr lang="en-US" b="1" dirty="0">
                <a:solidFill>
                  <a:schemeClr val="bg1"/>
                </a:solidFill>
              </a:rPr>
              <a:t>Identifying the answer key portions form students answer sheet is the most important procedure</a:t>
            </a:r>
          </a:p>
          <a:p>
            <a:pPr marL="285750" indent="-285750" algn="just">
              <a:buFont typeface="Arial" panose="020B0604020202020204" pitchFamily="34" charset="0"/>
              <a:buChar char="•"/>
            </a:pPr>
            <a:endParaRPr lang="en-US" b="1" dirty="0">
              <a:solidFill>
                <a:schemeClr val="bg1"/>
              </a:solidFill>
            </a:endParaRPr>
          </a:p>
          <a:p>
            <a:pPr marL="285750" indent="-285750" algn="just">
              <a:buFont typeface="Arial" panose="020B0604020202020204" pitchFamily="34" charset="0"/>
              <a:buChar char="•"/>
            </a:pPr>
            <a:r>
              <a:rPr lang="en-US" b="1" dirty="0">
                <a:solidFill>
                  <a:schemeClr val="bg1"/>
                </a:solidFill>
              </a:rPr>
              <a:t>The Human evaluator sometimes not able to give marks correctly. So, our system will evaluate answer based on some keyword and also manpower will be saved.</a:t>
            </a:r>
          </a:p>
          <a:p>
            <a:pPr algn="just"/>
            <a:endParaRPr lang="en-US" b="1" dirty="0">
              <a:solidFill>
                <a:schemeClr val="bg1"/>
              </a:solidFill>
            </a:endParaRPr>
          </a:p>
          <a:p>
            <a:pPr marL="285750" indent="-285750">
              <a:buFont typeface="Arial" panose="020B0604020202020204" pitchFamily="34" charset="0"/>
              <a:buChar char="•"/>
            </a:pPr>
            <a:endParaRPr lang="en-IN" b="1" dirty="0">
              <a:solidFill>
                <a:schemeClr val="bg1"/>
              </a:solidFill>
            </a:endParaRPr>
          </a:p>
          <a:p>
            <a:pPr marL="285750" indent="-285750">
              <a:buFont typeface="Arial" panose="020B0604020202020204" pitchFamily="34" charset="0"/>
              <a:buChar char="•"/>
            </a:pPr>
            <a:endParaRPr lang="en-IN" dirty="0">
              <a:solidFill>
                <a:schemeClr val="bg1"/>
              </a:solidFill>
            </a:endParaRPr>
          </a:p>
        </p:txBody>
      </p:sp>
    </p:spTree>
    <p:extLst>
      <p:ext uri="{BB962C8B-B14F-4D97-AF65-F5344CB8AC3E}">
        <p14:creationId xmlns:p14="http://schemas.microsoft.com/office/powerpoint/2010/main" val="31093932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a:t>INTRODUCTION</a:t>
            </a:r>
          </a:p>
        </p:txBody>
      </p:sp>
      <p:sp>
        <p:nvSpPr>
          <p:cNvPr id="5" name="Slide Number Placeholder 5">
            <a:extLst>
              <a:ext uri="{FF2B5EF4-FFF2-40B4-BE49-F238E27FC236}">
                <a16:creationId xmlns:a16="http://schemas.microsoft.com/office/drawing/2014/main" id="{63114880-DADC-4F85-86A5-B5EC46980DB7}"/>
              </a:ext>
            </a:extLst>
          </p:cNvPr>
          <p:cNvSpPr>
            <a:spLocks noGrp="1"/>
          </p:cNvSpPr>
          <p:nvPr>
            <p:ph type="sldNum" sz="quarter" idx="11"/>
          </p:nvPr>
        </p:nvSpPr>
        <p:spPr/>
        <p:txBody>
          <a:bodyPr/>
          <a:lstStyle/>
          <a:p>
            <a:fld id="{FEA1243F-3000-4347-94A4-FBDEAD3122CB}" type="slidenum">
              <a:rPr lang="en-US" smtClean="0"/>
              <a:pPr/>
              <a:t>4</a:t>
            </a:fld>
            <a:endParaRPr lang="en-US" dirty="0"/>
          </a:p>
        </p:txBody>
      </p:sp>
      <p:sp>
        <p:nvSpPr>
          <p:cNvPr id="6" name="TextBox 5">
            <a:extLst>
              <a:ext uri="{FF2B5EF4-FFF2-40B4-BE49-F238E27FC236}">
                <a16:creationId xmlns:a16="http://schemas.microsoft.com/office/drawing/2014/main" id="{ABA86ECB-C482-4970-97C4-F7F1BD02D843}"/>
              </a:ext>
            </a:extLst>
          </p:cNvPr>
          <p:cNvSpPr txBox="1"/>
          <p:nvPr/>
        </p:nvSpPr>
        <p:spPr>
          <a:xfrm>
            <a:off x="899592" y="1340768"/>
            <a:ext cx="6984776" cy="5355312"/>
          </a:xfrm>
          <a:prstGeom prst="rect">
            <a:avLst/>
          </a:prstGeom>
          <a:noFill/>
        </p:spPr>
        <p:txBody>
          <a:bodyPr wrap="square" rtlCol="0">
            <a:spAutoFit/>
          </a:bodyPr>
          <a:lstStyle/>
          <a:p>
            <a:pPr marL="285750" indent="-285750">
              <a:buFont typeface="Arial" panose="020B0604020202020204" pitchFamily="34" charset="0"/>
              <a:buChar char="•"/>
            </a:pPr>
            <a:endParaRPr lang="en-US" b="1" dirty="0">
              <a:solidFill>
                <a:schemeClr val="bg1"/>
              </a:solidFill>
            </a:endParaRPr>
          </a:p>
          <a:p>
            <a:pPr marL="285750" indent="-285750" algn="just">
              <a:buFont typeface="Arial" panose="020B0604020202020204" pitchFamily="34" charset="0"/>
              <a:buChar char="•"/>
            </a:pPr>
            <a:r>
              <a:rPr lang="en-US" b="1" i="0" dirty="0">
                <a:solidFill>
                  <a:schemeClr val="bg1"/>
                </a:solidFill>
                <a:effectLst/>
              </a:rPr>
              <a:t>Handwritten Text Recognition (HTR) systems transcribe text contained in scanned images into digital text</a:t>
            </a:r>
          </a:p>
          <a:p>
            <a:pPr marL="285750" indent="-285750" algn="just">
              <a:buFont typeface="Arial" panose="020B0604020202020204" pitchFamily="34" charset="0"/>
              <a:buChar char="•"/>
            </a:pPr>
            <a:endParaRPr lang="en-US" b="1" dirty="0">
              <a:solidFill>
                <a:schemeClr val="bg1"/>
              </a:solidFill>
            </a:endParaRPr>
          </a:p>
          <a:p>
            <a:pPr marL="285750" indent="-285750" algn="just">
              <a:buFont typeface="Arial" panose="020B0604020202020204" pitchFamily="34" charset="0"/>
              <a:buChar char="•"/>
            </a:pPr>
            <a:r>
              <a:rPr lang="en-US" b="1" i="0" dirty="0">
                <a:solidFill>
                  <a:schemeClr val="bg1"/>
                </a:solidFill>
                <a:effectLst/>
              </a:rPr>
              <a:t>Natural Language Processing(NLP) is a field in machine learning with the ability of a computer to understand, analyze, manipulate, and potentially generate human language</a:t>
            </a:r>
          </a:p>
          <a:p>
            <a:pPr marL="285750" indent="-285750" algn="just">
              <a:buFont typeface="Arial" panose="020B0604020202020204" pitchFamily="34" charset="0"/>
              <a:buChar char="•"/>
            </a:pPr>
            <a:endParaRPr lang="en-US" b="1" dirty="0">
              <a:solidFill>
                <a:schemeClr val="bg1"/>
              </a:solidFill>
            </a:endParaRPr>
          </a:p>
          <a:p>
            <a:pPr marL="285750" indent="-285750" algn="just">
              <a:buFont typeface="Arial" panose="020B0604020202020204" pitchFamily="34" charset="0"/>
              <a:buChar char="•"/>
            </a:pPr>
            <a:r>
              <a:rPr lang="en-US" b="1" dirty="0">
                <a:solidFill>
                  <a:schemeClr val="bg1"/>
                </a:solidFill>
              </a:rPr>
              <a:t>Scanning the answer scripts of students, then handwritten words are recognized using tesseract and Google cloud vision API, then match the handwritten words with the keywords in using python code.</a:t>
            </a:r>
          </a:p>
          <a:p>
            <a:pPr marL="285750" indent="-285750" algn="just">
              <a:buFont typeface="Arial" panose="020B0604020202020204" pitchFamily="34" charset="0"/>
              <a:buChar char="•"/>
            </a:pPr>
            <a:endParaRPr lang="en-US" b="1" dirty="0">
              <a:solidFill>
                <a:schemeClr val="bg1"/>
              </a:solidFill>
            </a:endParaRPr>
          </a:p>
          <a:p>
            <a:pPr marL="285750" indent="-285750" algn="just">
              <a:buFont typeface="Arial" panose="020B0604020202020204" pitchFamily="34" charset="0"/>
              <a:buChar char="•"/>
            </a:pPr>
            <a:r>
              <a:rPr lang="en-US" b="1" dirty="0">
                <a:solidFill>
                  <a:schemeClr val="bg1"/>
                </a:solidFill>
              </a:rPr>
              <a:t>Then award the marks as per scheme of evaluation keyword provided by the course coordinator.</a:t>
            </a:r>
          </a:p>
          <a:p>
            <a:pPr marL="285750" indent="-285750" algn="just">
              <a:buFont typeface="Arial" panose="020B0604020202020204" pitchFamily="34" charset="0"/>
              <a:buChar char="•"/>
            </a:pPr>
            <a:endParaRPr lang="en-US" b="1" dirty="0">
              <a:solidFill>
                <a:schemeClr val="bg1"/>
              </a:solidFill>
            </a:endParaRPr>
          </a:p>
          <a:p>
            <a:pPr marL="285750" indent="-285750" algn="just">
              <a:buFont typeface="Arial" panose="020B0604020202020204" pitchFamily="34" charset="0"/>
              <a:buChar char="•"/>
            </a:pPr>
            <a:endParaRPr lang="en-US" b="1" i="0" dirty="0">
              <a:solidFill>
                <a:schemeClr val="bg1"/>
              </a:solidFill>
              <a:effectLst/>
            </a:endParaRPr>
          </a:p>
          <a:p>
            <a:pPr marL="285750" indent="-285750">
              <a:buFont typeface="Arial" panose="020B0604020202020204" pitchFamily="34" charset="0"/>
              <a:buChar char="•"/>
            </a:pPr>
            <a:endParaRPr lang="en-US" b="1" dirty="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466724" y="381198"/>
            <a:ext cx="4897363" cy="675926"/>
          </a:xfrm>
        </p:spPr>
        <p:txBody>
          <a:bodyPr/>
          <a:lstStyle/>
          <a:p>
            <a:r>
              <a:rPr lang="en-US" b="0" dirty="0"/>
              <a:t>LITERATURE</a:t>
            </a:r>
            <a:r>
              <a:rPr lang="en-US" dirty="0"/>
              <a:t> SURVEY</a:t>
            </a:r>
          </a:p>
        </p:txBody>
      </p:sp>
      <p:sp>
        <p:nvSpPr>
          <p:cNvPr id="6" name="Slide Number Placeholder 5">
            <a:extLst>
              <a:ext uri="{FF2B5EF4-FFF2-40B4-BE49-F238E27FC236}">
                <a16:creationId xmlns:a16="http://schemas.microsoft.com/office/drawing/2014/main" id="{F2040447-BBDA-4C18-B81B-B5DA1D4FA85B}"/>
              </a:ext>
            </a:extLst>
          </p:cNvPr>
          <p:cNvSpPr>
            <a:spLocks noGrp="1"/>
          </p:cNvSpPr>
          <p:nvPr>
            <p:ph type="sldNum" sz="quarter" idx="11"/>
          </p:nvPr>
        </p:nvSpPr>
        <p:spPr/>
        <p:txBody>
          <a:bodyPr/>
          <a:lstStyle/>
          <a:p>
            <a:fld id="{FEA1243F-3000-4347-94A4-FBDEAD3122CB}" type="slidenum">
              <a:rPr lang="en-US" smtClean="0"/>
              <a:pPr/>
              <a:t>5</a:t>
            </a:fld>
            <a:endParaRPr lang="en-US" dirty="0"/>
          </a:p>
        </p:txBody>
      </p:sp>
      <p:graphicFrame>
        <p:nvGraphicFramePr>
          <p:cNvPr id="3" name="Table 3">
            <a:extLst>
              <a:ext uri="{FF2B5EF4-FFF2-40B4-BE49-F238E27FC236}">
                <a16:creationId xmlns:a16="http://schemas.microsoft.com/office/drawing/2014/main" id="{ED03F000-1700-48DD-871F-AD923A059E9A}"/>
              </a:ext>
            </a:extLst>
          </p:cNvPr>
          <p:cNvGraphicFramePr>
            <a:graphicFrameLocks noGrp="1"/>
          </p:cNvGraphicFramePr>
          <p:nvPr>
            <p:extLst>
              <p:ext uri="{D42A27DB-BD31-4B8C-83A1-F6EECF244321}">
                <p14:modId xmlns:p14="http://schemas.microsoft.com/office/powerpoint/2010/main" val="395334379"/>
              </p:ext>
            </p:extLst>
          </p:nvPr>
        </p:nvGraphicFramePr>
        <p:xfrm>
          <a:off x="827584" y="1772816"/>
          <a:ext cx="7704855" cy="4392488"/>
        </p:xfrm>
        <a:graphic>
          <a:graphicData uri="http://schemas.openxmlformats.org/drawingml/2006/table">
            <a:tbl>
              <a:tblPr firstRow="1" bandRow="1">
                <a:tableStyleId>{72833802-FEF1-4C79-8D5D-14CF1EAF98D9}</a:tableStyleId>
              </a:tblPr>
              <a:tblGrid>
                <a:gridCol w="2808312">
                  <a:extLst>
                    <a:ext uri="{9D8B030D-6E8A-4147-A177-3AD203B41FA5}">
                      <a16:colId xmlns:a16="http://schemas.microsoft.com/office/drawing/2014/main" val="1176400118"/>
                    </a:ext>
                  </a:extLst>
                </a:gridCol>
                <a:gridCol w="2160240">
                  <a:extLst>
                    <a:ext uri="{9D8B030D-6E8A-4147-A177-3AD203B41FA5}">
                      <a16:colId xmlns:a16="http://schemas.microsoft.com/office/drawing/2014/main" val="3328395192"/>
                    </a:ext>
                  </a:extLst>
                </a:gridCol>
                <a:gridCol w="2736303">
                  <a:extLst>
                    <a:ext uri="{9D8B030D-6E8A-4147-A177-3AD203B41FA5}">
                      <a16:colId xmlns:a16="http://schemas.microsoft.com/office/drawing/2014/main" val="25363103"/>
                    </a:ext>
                  </a:extLst>
                </a:gridCol>
              </a:tblGrid>
              <a:tr h="759384">
                <a:tc>
                  <a:txBody>
                    <a:bodyPr/>
                    <a:lstStyle/>
                    <a:p>
                      <a:r>
                        <a:rPr lang="en-US" dirty="0">
                          <a:solidFill>
                            <a:schemeClr val="bg1"/>
                          </a:solidFill>
                        </a:rPr>
                        <a:t> </a:t>
                      </a:r>
                    </a:p>
                    <a:p>
                      <a:pPr algn="ctr"/>
                      <a:r>
                        <a:rPr lang="en-US" sz="2000" dirty="0">
                          <a:solidFill>
                            <a:schemeClr val="bg1"/>
                          </a:solidFill>
                        </a:rPr>
                        <a:t>REFERENCES</a:t>
                      </a:r>
                      <a:endParaRPr lang="en-IN" sz="20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endParaRPr lang="en-US" sz="2000" dirty="0">
                        <a:solidFill>
                          <a:schemeClr val="bg1"/>
                        </a:solidFill>
                      </a:endParaRPr>
                    </a:p>
                    <a:p>
                      <a:pPr algn="ctr"/>
                      <a:r>
                        <a:rPr lang="en-US" sz="2000" dirty="0">
                          <a:solidFill>
                            <a:schemeClr val="bg1"/>
                          </a:solidFill>
                        </a:rPr>
                        <a:t>AUTHOR</a:t>
                      </a:r>
                      <a:endParaRPr lang="en-IN" sz="20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a:endParaRPr lang="en-US" dirty="0">
                        <a:solidFill>
                          <a:schemeClr val="bg1"/>
                        </a:solidFill>
                      </a:endParaRPr>
                    </a:p>
                    <a:p>
                      <a:pPr algn="ctr"/>
                      <a:r>
                        <a:rPr lang="en-US" sz="2000" dirty="0">
                          <a:solidFill>
                            <a:schemeClr val="bg1"/>
                          </a:solidFill>
                        </a:rPr>
                        <a:t>FINDINGS</a:t>
                      </a:r>
                      <a:endParaRPr lang="en-IN" sz="20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extLst>
                  <a:ext uri="{0D108BD9-81ED-4DB2-BD59-A6C34878D82A}">
                    <a16:rowId xmlns:a16="http://schemas.microsoft.com/office/drawing/2014/main" val="1052677568"/>
                  </a:ext>
                </a:extLst>
              </a:tr>
              <a:tr h="3633104">
                <a:tc>
                  <a:txBody>
                    <a:bodyPr/>
                    <a:lstStyle/>
                    <a:p>
                      <a:pPr marL="342900" indent="-342900">
                        <a:buAutoNum type="arabicPeriod"/>
                      </a:pPr>
                      <a:r>
                        <a:rPr lang="en-US" b="1" dirty="0">
                          <a:solidFill>
                            <a:schemeClr val="bg1"/>
                          </a:solidFill>
                        </a:rPr>
                        <a:t>An Approach to Evaluate Subjective Questions for Online Examination System.(2019)</a:t>
                      </a:r>
                    </a:p>
                    <a:p>
                      <a:pPr marL="342900" indent="-342900">
                        <a:buAutoNum type="arabicPeriod"/>
                      </a:pPr>
                      <a:endParaRPr lang="en-US" b="1" dirty="0">
                        <a:solidFill>
                          <a:schemeClr val="bg1"/>
                        </a:solidFill>
                      </a:endParaRPr>
                    </a:p>
                    <a:p>
                      <a:pPr marL="342900" indent="-342900">
                        <a:buAutoNum type="arabicPeriod"/>
                      </a:pPr>
                      <a:r>
                        <a:rPr lang="en-US" b="1" dirty="0">
                          <a:solidFill>
                            <a:schemeClr val="bg1"/>
                          </a:solidFill>
                        </a:rPr>
                        <a:t>Answer Evaluation Using Machine Learning</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r>
                        <a:rPr lang="en-US" b="1" dirty="0" err="1">
                          <a:solidFill>
                            <a:schemeClr val="bg1"/>
                          </a:solidFill>
                        </a:rPr>
                        <a:t>Sheeba</a:t>
                      </a:r>
                      <a:r>
                        <a:rPr lang="en-US" b="1" dirty="0">
                          <a:solidFill>
                            <a:schemeClr val="bg1"/>
                          </a:solidFill>
                        </a:rPr>
                        <a:t> Praveen</a:t>
                      </a: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r>
                        <a:rPr lang="en-IN" b="1" dirty="0">
                          <a:solidFill>
                            <a:schemeClr val="bg1"/>
                          </a:solidFill>
                        </a:rPr>
                        <a:t>Prince Sinha &amp; </a:t>
                      </a:r>
                      <a:r>
                        <a:rPr lang="en-IN" b="1" dirty="0" err="1">
                          <a:solidFill>
                            <a:schemeClr val="bg1"/>
                          </a:solidFill>
                        </a:rPr>
                        <a:t>Ayush</a:t>
                      </a:r>
                      <a:r>
                        <a:rPr lang="en-IN" b="1" dirty="0">
                          <a:solidFill>
                            <a:schemeClr val="bg1"/>
                          </a:solidFill>
                        </a:rPr>
                        <a:t> </a:t>
                      </a:r>
                      <a:r>
                        <a:rPr lang="en-IN" b="1" dirty="0" err="1">
                          <a:solidFill>
                            <a:schemeClr val="bg1"/>
                          </a:solidFill>
                        </a:rPr>
                        <a:t>kaul</a:t>
                      </a:r>
                      <a:endParaRPr lang="en-US" b="1"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r>
                        <a:rPr lang="en-US" b="1" dirty="0">
                          <a:solidFill>
                            <a:schemeClr val="bg1"/>
                          </a:solidFill>
                        </a:rPr>
                        <a:t>He designed an algorithm that automatically evaluate the single sentence descriptive answer.</a:t>
                      </a:r>
                    </a:p>
                    <a:p>
                      <a:endParaRPr lang="en-US" b="1" dirty="0">
                        <a:solidFill>
                          <a:schemeClr val="bg1"/>
                        </a:solidFill>
                      </a:endParaRPr>
                    </a:p>
                    <a:p>
                      <a:r>
                        <a:rPr lang="en-IN" b="1" dirty="0">
                          <a:solidFill>
                            <a:schemeClr val="bg1"/>
                          </a:solidFill>
                        </a:rPr>
                        <a:t> Their application System provides an textual answer sheet evaluation.</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extLst>
                  <a:ext uri="{0D108BD9-81ED-4DB2-BD59-A6C34878D82A}">
                    <a16:rowId xmlns:a16="http://schemas.microsoft.com/office/drawing/2014/main" val="4153567538"/>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466724" y="381198"/>
            <a:ext cx="4897363" cy="675926"/>
          </a:xfrm>
        </p:spPr>
        <p:txBody>
          <a:bodyPr/>
          <a:lstStyle/>
          <a:p>
            <a:r>
              <a:rPr lang="en-US" b="0" dirty="0"/>
              <a:t>LITERATURE</a:t>
            </a:r>
            <a:r>
              <a:rPr lang="en-US" dirty="0"/>
              <a:t> SURVEY</a:t>
            </a:r>
          </a:p>
        </p:txBody>
      </p:sp>
      <p:sp>
        <p:nvSpPr>
          <p:cNvPr id="6" name="Slide Number Placeholder 5">
            <a:extLst>
              <a:ext uri="{FF2B5EF4-FFF2-40B4-BE49-F238E27FC236}">
                <a16:creationId xmlns:a16="http://schemas.microsoft.com/office/drawing/2014/main" id="{F2040447-BBDA-4C18-B81B-B5DA1D4FA85B}"/>
              </a:ext>
            </a:extLst>
          </p:cNvPr>
          <p:cNvSpPr>
            <a:spLocks noGrp="1"/>
          </p:cNvSpPr>
          <p:nvPr>
            <p:ph type="sldNum" sz="quarter" idx="11"/>
          </p:nvPr>
        </p:nvSpPr>
        <p:spPr/>
        <p:txBody>
          <a:bodyPr/>
          <a:lstStyle/>
          <a:p>
            <a:fld id="{FEA1243F-3000-4347-94A4-FBDEAD3122CB}" type="slidenum">
              <a:rPr lang="en-US" smtClean="0"/>
              <a:pPr/>
              <a:t>6</a:t>
            </a:fld>
            <a:endParaRPr lang="en-US" dirty="0"/>
          </a:p>
        </p:txBody>
      </p:sp>
      <p:graphicFrame>
        <p:nvGraphicFramePr>
          <p:cNvPr id="3" name="Table 3">
            <a:extLst>
              <a:ext uri="{FF2B5EF4-FFF2-40B4-BE49-F238E27FC236}">
                <a16:creationId xmlns:a16="http://schemas.microsoft.com/office/drawing/2014/main" id="{ED03F000-1700-48DD-871F-AD923A059E9A}"/>
              </a:ext>
            </a:extLst>
          </p:cNvPr>
          <p:cNvGraphicFramePr>
            <a:graphicFrameLocks noGrp="1"/>
          </p:cNvGraphicFramePr>
          <p:nvPr>
            <p:extLst>
              <p:ext uri="{D42A27DB-BD31-4B8C-83A1-F6EECF244321}">
                <p14:modId xmlns:p14="http://schemas.microsoft.com/office/powerpoint/2010/main" val="2322910172"/>
              </p:ext>
            </p:extLst>
          </p:nvPr>
        </p:nvGraphicFramePr>
        <p:xfrm>
          <a:off x="827584" y="1772816"/>
          <a:ext cx="7704855" cy="4392488"/>
        </p:xfrm>
        <a:graphic>
          <a:graphicData uri="http://schemas.openxmlformats.org/drawingml/2006/table">
            <a:tbl>
              <a:tblPr firstRow="1" bandRow="1">
                <a:tableStyleId>{72833802-FEF1-4C79-8D5D-14CF1EAF98D9}</a:tableStyleId>
              </a:tblPr>
              <a:tblGrid>
                <a:gridCol w="2808312">
                  <a:extLst>
                    <a:ext uri="{9D8B030D-6E8A-4147-A177-3AD203B41FA5}">
                      <a16:colId xmlns:a16="http://schemas.microsoft.com/office/drawing/2014/main" val="1176400118"/>
                    </a:ext>
                  </a:extLst>
                </a:gridCol>
                <a:gridCol w="2160240">
                  <a:extLst>
                    <a:ext uri="{9D8B030D-6E8A-4147-A177-3AD203B41FA5}">
                      <a16:colId xmlns:a16="http://schemas.microsoft.com/office/drawing/2014/main" val="3328395192"/>
                    </a:ext>
                  </a:extLst>
                </a:gridCol>
                <a:gridCol w="2736303">
                  <a:extLst>
                    <a:ext uri="{9D8B030D-6E8A-4147-A177-3AD203B41FA5}">
                      <a16:colId xmlns:a16="http://schemas.microsoft.com/office/drawing/2014/main" val="25363103"/>
                    </a:ext>
                  </a:extLst>
                </a:gridCol>
              </a:tblGrid>
              <a:tr h="759384">
                <a:tc>
                  <a:txBody>
                    <a:bodyPr/>
                    <a:lstStyle/>
                    <a:p>
                      <a:r>
                        <a:rPr lang="en-US" dirty="0">
                          <a:solidFill>
                            <a:schemeClr val="bg1"/>
                          </a:solidFill>
                        </a:rPr>
                        <a:t> </a:t>
                      </a:r>
                    </a:p>
                    <a:p>
                      <a:pPr algn="ctr"/>
                      <a:r>
                        <a:rPr lang="en-US" sz="2000" dirty="0">
                          <a:solidFill>
                            <a:schemeClr val="bg1"/>
                          </a:solidFill>
                        </a:rPr>
                        <a:t>REFERENCES</a:t>
                      </a:r>
                      <a:endParaRPr lang="en-IN" sz="20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endParaRPr lang="en-US" sz="2000" dirty="0">
                        <a:solidFill>
                          <a:schemeClr val="bg1"/>
                        </a:solidFill>
                      </a:endParaRPr>
                    </a:p>
                    <a:p>
                      <a:pPr algn="ctr"/>
                      <a:r>
                        <a:rPr lang="en-US" sz="2000" dirty="0">
                          <a:solidFill>
                            <a:schemeClr val="bg1"/>
                          </a:solidFill>
                        </a:rPr>
                        <a:t>AUTHOR</a:t>
                      </a:r>
                      <a:endParaRPr lang="en-IN" sz="20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a:endParaRPr lang="en-US" dirty="0">
                        <a:solidFill>
                          <a:schemeClr val="bg1"/>
                        </a:solidFill>
                      </a:endParaRPr>
                    </a:p>
                    <a:p>
                      <a:pPr algn="ctr"/>
                      <a:r>
                        <a:rPr lang="en-US" sz="2000" dirty="0">
                          <a:solidFill>
                            <a:schemeClr val="bg1"/>
                          </a:solidFill>
                        </a:rPr>
                        <a:t>FINDINGS</a:t>
                      </a:r>
                      <a:endParaRPr lang="en-IN" sz="20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extLst>
                  <a:ext uri="{0D108BD9-81ED-4DB2-BD59-A6C34878D82A}">
                    <a16:rowId xmlns:a16="http://schemas.microsoft.com/office/drawing/2014/main" val="1052677568"/>
                  </a:ext>
                </a:extLst>
              </a:tr>
              <a:tr h="3633104">
                <a:tc>
                  <a:txBody>
                    <a:bodyPr/>
                    <a:lstStyle/>
                    <a:p>
                      <a:pPr marL="342900" indent="-342900">
                        <a:buAutoNum type="arabicPeriod"/>
                      </a:pPr>
                      <a:r>
                        <a:rPr lang="en-US" b="1" dirty="0">
                          <a:solidFill>
                            <a:schemeClr val="bg1"/>
                          </a:solidFill>
                        </a:rPr>
                        <a:t>Towards Automated Evaluation of Handwritten Assessments.(2019)</a:t>
                      </a:r>
                    </a:p>
                    <a:p>
                      <a:pPr marL="342900" indent="-342900">
                        <a:buAutoNum type="arabicPeriod"/>
                      </a:pPr>
                      <a:endParaRPr lang="en-US" b="1" dirty="0">
                        <a:solidFill>
                          <a:schemeClr val="bg1"/>
                        </a:solidFill>
                      </a:endParaRPr>
                    </a:p>
                    <a:p>
                      <a:pPr marL="342900" indent="-342900">
                        <a:buAutoNum type="arabicPeriod"/>
                      </a:pPr>
                      <a:endParaRPr lang="en-US" b="1" dirty="0">
                        <a:solidFill>
                          <a:schemeClr val="bg1"/>
                        </a:solidFill>
                      </a:endParaRPr>
                    </a:p>
                    <a:p>
                      <a:pPr marL="342900" indent="-342900">
                        <a:buAutoNum type="arabicPeriod"/>
                      </a:pPr>
                      <a:endParaRPr lang="en-US" b="1" dirty="0">
                        <a:solidFill>
                          <a:schemeClr val="bg1"/>
                        </a:solidFill>
                      </a:endParaRPr>
                    </a:p>
                    <a:p>
                      <a:pPr marL="342900" indent="-342900">
                        <a:buAutoNum type="arabicPeriod"/>
                      </a:pPr>
                      <a:endParaRPr lang="en-US" b="1" dirty="0">
                        <a:solidFill>
                          <a:schemeClr val="bg1"/>
                        </a:solidFill>
                      </a:endParaRPr>
                    </a:p>
                    <a:p>
                      <a:pPr marL="342900" indent="-342900">
                        <a:buAutoNum type="arabicPeriod"/>
                      </a:pPr>
                      <a:r>
                        <a:rPr lang="en-US" b="1" dirty="0">
                          <a:solidFill>
                            <a:schemeClr val="bg1"/>
                          </a:solidFill>
                        </a:rPr>
                        <a:t>Optical Character Recognition algorithms.(2018)</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r>
                        <a:rPr lang="en-US" b="1" dirty="0">
                          <a:solidFill>
                            <a:schemeClr val="bg1"/>
                          </a:solidFill>
                        </a:rPr>
                        <a:t>Vijay </a:t>
                      </a:r>
                      <a:r>
                        <a:rPr lang="en-US" b="1" dirty="0" err="1">
                          <a:solidFill>
                            <a:schemeClr val="bg1"/>
                          </a:solidFill>
                        </a:rPr>
                        <a:t>Rowtula</a:t>
                      </a:r>
                      <a:r>
                        <a:rPr lang="en-US" b="1" dirty="0">
                          <a:solidFill>
                            <a:schemeClr val="bg1"/>
                          </a:solidFill>
                        </a:rPr>
                        <a:t> &amp; </a:t>
                      </a:r>
                      <a:r>
                        <a:rPr lang="en-US" b="1" dirty="0" err="1">
                          <a:solidFill>
                            <a:schemeClr val="bg1"/>
                          </a:solidFill>
                        </a:rPr>
                        <a:t>Subba</a:t>
                      </a:r>
                      <a:r>
                        <a:rPr lang="en-US" b="1" dirty="0">
                          <a:solidFill>
                            <a:schemeClr val="bg1"/>
                          </a:solidFill>
                        </a:rPr>
                        <a:t> Reddy Oota</a:t>
                      </a: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r>
                        <a:rPr lang="en-IN" b="1" dirty="0">
                          <a:solidFill>
                            <a:schemeClr val="bg1"/>
                          </a:solidFill>
                        </a:rPr>
                        <a:t>B </a:t>
                      </a:r>
                      <a:r>
                        <a:rPr lang="en-IN" b="1" dirty="0" err="1">
                          <a:solidFill>
                            <a:schemeClr val="bg1"/>
                          </a:solidFill>
                        </a:rPr>
                        <a:t>Vanni</a:t>
                      </a:r>
                      <a:r>
                        <a:rPr lang="en-IN" b="1" dirty="0">
                          <a:solidFill>
                            <a:schemeClr val="bg1"/>
                          </a:solidFill>
                        </a:rPr>
                        <a:t>, M </a:t>
                      </a:r>
                      <a:r>
                        <a:rPr lang="en-IN" b="1" dirty="0" err="1">
                          <a:solidFill>
                            <a:schemeClr val="bg1"/>
                          </a:solidFill>
                        </a:rPr>
                        <a:t>shynu</a:t>
                      </a:r>
                      <a:r>
                        <a:rPr lang="en-IN" b="1" dirty="0">
                          <a:solidFill>
                            <a:schemeClr val="bg1"/>
                          </a:solidFill>
                        </a:rPr>
                        <a:t> and R </a:t>
                      </a:r>
                      <a:r>
                        <a:rPr lang="en-IN" b="1" dirty="0" err="1">
                          <a:solidFill>
                            <a:schemeClr val="bg1"/>
                          </a:solidFill>
                        </a:rPr>
                        <a:t>Deepalakshmi</a:t>
                      </a:r>
                      <a:endParaRPr lang="en-US" b="1"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r>
                        <a:rPr lang="en-US" b="1" dirty="0">
                          <a:solidFill>
                            <a:schemeClr val="bg1"/>
                          </a:solidFill>
                        </a:rPr>
                        <a:t>They integrates ideas from information retrieval, natural language processing and feature-based word spotting.</a:t>
                      </a:r>
                    </a:p>
                    <a:p>
                      <a:endParaRPr lang="en-US" b="1" dirty="0">
                        <a:solidFill>
                          <a:schemeClr val="bg1"/>
                        </a:solidFill>
                      </a:endParaRPr>
                    </a:p>
                    <a:p>
                      <a:r>
                        <a:rPr lang="en-IN" b="1" dirty="0">
                          <a:solidFill>
                            <a:schemeClr val="bg1"/>
                          </a:solidFill>
                        </a:rPr>
                        <a:t> They translate handwritten text to machine readable format using character database. </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extLst>
                  <a:ext uri="{0D108BD9-81ED-4DB2-BD59-A6C34878D82A}">
                    <a16:rowId xmlns:a16="http://schemas.microsoft.com/office/drawing/2014/main" val="4153567538"/>
                  </a:ext>
                </a:extLst>
              </a:tr>
            </a:tbl>
          </a:graphicData>
        </a:graphic>
      </p:graphicFrame>
    </p:spTree>
    <p:extLst>
      <p:ext uri="{BB962C8B-B14F-4D97-AF65-F5344CB8AC3E}">
        <p14:creationId xmlns:p14="http://schemas.microsoft.com/office/powerpoint/2010/main" val="27683534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179512" y="324071"/>
            <a:ext cx="6660232" cy="675926"/>
          </a:xfrm>
        </p:spPr>
        <p:txBody>
          <a:bodyPr/>
          <a:lstStyle/>
          <a:p>
            <a:r>
              <a:rPr lang="en-US" b="0" dirty="0"/>
              <a:t>PROBLEM</a:t>
            </a:r>
            <a:r>
              <a:rPr lang="en-US" dirty="0"/>
              <a:t> STATEMENT</a:t>
            </a:r>
          </a:p>
        </p:txBody>
      </p:sp>
      <p:sp>
        <p:nvSpPr>
          <p:cNvPr id="6" name="Slide Number Placeholder 5">
            <a:extLst>
              <a:ext uri="{FF2B5EF4-FFF2-40B4-BE49-F238E27FC236}">
                <a16:creationId xmlns:a16="http://schemas.microsoft.com/office/drawing/2014/main" id="{0369C6F3-E4EF-4838-98C2-5EB64FEBBA51}"/>
              </a:ext>
            </a:extLst>
          </p:cNvPr>
          <p:cNvSpPr>
            <a:spLocks noGrp="1"/>
          </p:cNvSpPr>
          <p:nvPr>
            <p:ph type="sldNum" sz="quarter" idx="11"/>
          </p:nvPr>
        </p:nvSpPr>
        <p:spPr/>
        <p:txBody>
          <a:bodyPr/>
          <a:lstStyle/>
          <a:p>
            <a:fld id="{FEA1243F-3000-4347-94A4-FBDEAD3122CB}" type="slidenum">
              <a:rPr lang="en-US" smtClean="0"/>
              <a:pPr/>
              <a:t>7</a:t>
            </a:fld>
            <a:endParaRPr lang="en-US" dirty="0"/>
          </a:p>
        </p:txBody>
      </p:sp>
      <p:sp>
        <p:nvSpPr>
          <p:cNvPr id="4" name="TextBox 3">
            <a:extLst>
              <a:ext uri="{FF2B5EF4-FFF2-40B4-BE49-F238E27FC236}">
                <a16:creationId xmlns:a16="http://schemas.microsoft.com/office/drawing/2014/main" id="{CADC2D55-A80F-4CBE-9B95-F87A7D3175ED}"/>
              </a:ext>
            </a:extLst>
          </p:cNvPr>
          <p:cNvSpPr txBox="1"/>
          <p:nvPr/>
        </p:nvSpPr>
        <p:spPr>
          <a:xfrm>
            <a:off x="1151620" y="1628800"/>
            <a:ext cx="6840760" cy="4801314"/>
          </a:xfrm>
          <a:prstGeom prst="rect">
            <a:avLst/>
          </a:prstGeom>
          <a:noFill/>
        </p:spPr>
        <p:txBody>
          <a:bodyPr wrap="square" rtlCol="0">
            <a:spAutoFit/>
          </a:bodyPr>
          <a:lstStyle/>
          <a:p>
            <a:pPr marL="285750" indent="-285750">
              <a:buFont typeface="Arial" panose="020B0604020202020204" pitchFamily="34" charset="0"/>
              <a:buChar char="•"/>
            </a:pPr>
            <a:endParaRPr lang="en-US" b="1" dirty="0">
              <a:solidFill>
                <a:schemeClr val="bg1"/>
              </a:solidFill>
            </a:endParaRPr>
          </a:p>
          <a:p>
            <a:pPr marL="285750" indent="-285750" algn="just">
              <a:buFont typeface="Arial" panose="020B0604020202020204" pitchFamily="34" charset="0"/>
              <a:buChar char="•"/>
            </a:pPr>
            <a:r>
              <a:rPr lang="en-US" b="1" dirty="0">
                <a:solidFill>
                  <a:schemeClr val="bg1"/>
                </a:solidFill>
              </a:rPr>
              <a:t>The current way of checking subjective paper is adverse. Evaluating the Subjective Answers is a critical task to perform. </a:t>
            </a:r>
          </a:p>
          <a:p>
            <a:pPr marL="285750" indent="-285750" algn="just">
              <a:buFont typeface="Arial" panose="020B0604020202020204" pitchFamily="34" charset="0"/>
              <a:buChar char="•"/>
            </a:pPr>
            <a:endParaRPr lang="en-US" b="1" dirty="0">
              <a:solidFill>
                <a:schemeClr val="bg1"/>
              </a:solidFill>
            </a:endParaRPr>
          </a:p>
          <a:p>
            <a:pPr marL="285750" indent="-285750" algn="just">
              <a:buFont typeface="Arial" panose="020B0604020202020204" pitchFamily="34" charset="0"/>
              <a:buChar char="•"/>
            </a:pPr>
            <a:r>
              <a:rPr lang="en-US" b="1" dirty="0">
                <a:solidFill>
                  <a:schemeClr val="bg1"/>
                </a:solidFill>
              </a:rPr>
              <a:t>When human being evaluates anything, the quality of evaluation may vary along with the emotions of Person. In Machine Learning, all result is only based on the input data provided by the user.</a:t>
            </a:r>
          </a:p>
          <a:p>
            <a:pPr marL="285750" indent="-285750" algn="just">
              <a:buFont typeface="Arial" panose="020B0604020202020204" pitchFamily="34" charset="0"/>
              <a:buChar char="•"/>
            </a:pPr>
            <a:endParaRPr lang="en-US" b="1" dirty="0">
              <a:solidFill>
                <a:schemeClr val="bg1"/>
              </a:solidFill>
            </a:endParaRPr>
          </a:p>
          <a:p>
            <a:pPr marL="285750" indent="-285750" algn="just">
              <a:buFont typeface="Arial" panose="020B0604020202020204" pitchFamily="34" charset="0"/>
              <a:buChar char="•"/>
            </a:pPr>
            <a:r>
              <a:rPr lang="en-US" b="1" dirty="0">
                <a:solidFill>
                  <a:schemeClr val="bg1"/>
                </a:solidFill>
              </a:rPr>
              <a:t>Our proposed algorithm will match these keywords with detected words that are extracted from the </a:t>
            </a:r>
            <a:r>
              <a:rPr lang="en-US" b="1" dirty="0" err="1">
                <a:solidFill>
                  <a:schemeClr val="bg1"/>
                </a:solidFill>
              </a:rPr>
              <a:t>answersheet</a:t>
            </a:r>
            <a:r>
              <a:rPr lang="en-US" b="1" dirty="0">
                <a:solidFill>
                  <a:schemeClr val="bg1"/>
                </a:solidFill>
              </a:rPr>
              <a:t>  using supervised learning algorithm</a:t>
            </a:r>
          </a:p>
          <a:p>
            <a:pPr marL="285750" indent="-285750" algn="just">
              <a:buFont typeface="Arial" panose="020B0604020202020204" pitchFamily="34" charset="0"/>
              <a:buChar char="•"/>
            </a:pPr>
            <a:endParaRPr lang="en-US" b="1" dirty="0">
              <a:solidFill>
                <a:schemeClr val="bg1"/>
              </a:solidFill>
            </a:endParaRPr>
          </a:p>
          <a:p>
            <a:pPr marL="285750" indent="-285750" algn="just">
              <a:buFont typeface="Arial" panose="020B0604020202020204" pitchFamily="34" charset="0"/>
              <a:buChar char="•"/>
            </a:pPr>
            <a:r>
              <a:rPr lang="en-US" b="1" dirty="0">
                <a:solidFill>
                  <a:schemeClr val="bg1"/>
                </a:solidFill>
              </a:rPr>
              <a:t>It provide the score based on percentage of words are matched from the keyword.</a:t>
            </a:r>
          </a:p>
          <a:p>
            <a:pPr marL="285750" indent="-285750" algn="just">
              <a:buFont typeface="Arial" panose="020B0604020202020204" pitchFamily="34" charset="0"/>
              <a:buChar char="•"/>
            </a:pPr>
            <a:endParaRPr lang="en-US" b="1" dirty="0">
              <a:solidFill>
                <a:schemeClr val="bg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179512" y="324071"/>
            <a:ext cx="6660232" cy="675926"/>
          </a:xfrm>
        </p:spPr>
        <p:txBody>
          <a:bodyPr/>
          <a:lstStyle/>
          <a:p>
            <a:r>
              <a:rPr lang="en-US" b="0" dirty="0"/>
              <a:t>PROBLEM</a:t>
            </a:r>
            <a:r>
              <a:rPr lang="en-US" dirty="0"/>
              <a:t> STATEMENT</a:t>
            </a:r>
          </a:p>
        </p:txBody>
      </p:sp>
      <p:sp>
        <p:nvSpPr>
          <p:cNvPr id="6" name="Slide Number Placeholder 5">
            <a:extLst>
              <a:ext uri="{FF2B5EF4-FFF2-40B4-BE49-F238E27FC236}">
                <a16:creationId xmlns:a16="http://schemas.microsoft.com/office/drawing/2014/main" id="{0369C6F3-E4EF-4838-98C2-5EB64FEBBA51}"/>
              </a:ext>
            </a:extLst>
          </p:cNvPr>
          <p:cNvSpPr>
            <a:spLocks noGrp="1"/>
          </p:cNvSpPr>
          <p:nvPr>
            <p:ph type="sldNum" sz="quarter" idx="11"/>
          </p:nvPr>
        </p:nvSpPr>
        <p:spPr/>
        <p:txBody>
          <a:bodyPr/>
          <a:lstStyle/>
          <a:p>
            <a:fld id="{FEA1243F-3000-4347-94A4-FBDEAD3122CB}" type="slidenum">
              <a:rPr lang="en-US" smtClean="0"/>
              <a:pPr/>
              <a:t>8</a:t>
            </a:fld>
            <a:endParaRPr lang="en-US" dirty="0"/>
          </a:p>
        </p:txBody>
      </p:sp>
      <p:sp>
        <p:nvSpPr>
          <p:cNvPr id="4" name="TextBox 3">
            <a:extLst>
              <a:ext uri="{FF2B5EF4-FFF2-40B4-BE49-F238E27FC236}">
                <a16:creationId xmlns:a16="http://schemas.microsoft.com/office/drawing/2014/main" id="{CADC2D55-A80F-4CBE-9B95-F87A7D3175ED}"/>
              </a:ext>
            </a:extLst>
          </p:cNvPr>
          <p:cNvSpPr txBox="1"/>
          <p:nvPr/>
        </p:nvSpPr>
        <p:spPr>
          <a:xfrm>
            <a:off x="1151620" y="1628800"/>
            <a:ext cx="6840760" cy="3970318"/>
          </a:xfrm>
          <a:prstGeom prst="rect">
            <a:avLst/>
          </a:prstGeom>
          <a:noFill/>
        </p:spPr>
        <p:txBody>
          <a:bodyPr wrap="square" rtlCol="0">
            <a:spAutoFit/>
          </a:bodyPr>
          <a:lstStyle/>
          <a:p>
            <a:pPr marL="285750" indent="-285750">
              <a:buFont typeface="Arial" panose="020B0604020202020204" pitchFamily="34" charset="0"/>
              <a:buChar char="•"/>
            </a:pPr>
            <a:endParaRPr lang="en-US" b="1" dirty="0">
              <a:solidFill>
                <a:schemeClr val="bg1"/>
              </a:solidFill>
            </a:endParaRPr>
          </a:p>
          <a:p>
            <a:pPr marL="285750" indent="-285750" algn="just">
              <a:buFont typeface="Arial" panose="020B0604020202020204" pitchFamily="34" charset="0"/>
              <a:buChar char="•"/>
            </a:pPr>
            <a:r>
              <a:rPr lang="en-US" b="1" dirty="0">
                <a:solidFill>
                  <a:schemeClr val="bg1"/>
                </a:solidFill>
              </a:rPr>
              <a:t>Reading through all this information is a very tedious task.</a:t>
            </a:r>
          </a:p>
          <a:p>
            <a:pPr marL="285750" indent="-285750" algn="just">
              <a:buFont typeface="Arial" panose="020B0604020202020204" pitchFamily="34" charset="0"/>
              <a:buChar char="•"/>
            </a:pPr>
            <a:endParaRPr lang="en-US" b="1" dirty="0">
              <a:solidFill>
                <a:schemeClr val="bg1"/>
              </a:solidFill>
            </a:endParaRPr>
          </a:p>
          <a:p>
            <a:pPr marL="285750" indent="-285750" algn="just">
              <a:buFont typeface="Arial" panose="020B0604020202020204" pitchFamily="34" charset="0"/>
              <a:buChar char="•"/>
            </a:pPr>
            <a:r>
              <a:rPr lang="en-US" b="1" dirty="0">
                <a:solidFill>
                  <a:schemeClr val="bg1"/>
                </a:solidFill>
              </a:rPr>
              <a:t>Thus, there can be chances when teachers miss to read important point in the large paragraphs of explanation.</a:t>
            </a:r>
          </a:p>
          <a:p>
            <a:pPr marL="285750" indent="-285750" algn="just">
              <a:buFont typeface="Arial" panose="020B0604020202020204" pitchFamily="34" charset="0"/>
              <a:buChar char="•"/>
            </a:pPr>
            <a:endParaRPr lang="en-US" b="1" dirty="0">
              <a:solidFill>
                <a:schemeClr val="bg1"/>
              </a:solidFill>
            </a:endParaRPr>
          </a:p>
          <a:p>
            <a:pPr marL="285750" indent="-285750" algn="just">
              <a:buFont typeface="Arial" panose="020B0604020202020204" pitchFamily="34" charset="0"/>
              <a:buChar char="•"/>
            </a:pPr>
            <a:r>
              <a:rPr lang="en-US" b="1" dirty="0">
                <a:solidFill>
                  <a:schemeClr val="bg1"/>
                </a:solidFill>
              </a:rPr>
              <a:t>However, simple evaluations so many cases takes a lot of time and does not guarantee a dependable outcome.</a:t>
            </a:r>
          </a:p>
          <a:p>
            <a:pPr marL="285750" indent="-285750" algn="just">
              <a:buFont typeface="Arial" panose="020B0604020202020204" pitchFamily="34" charset="0"/>
              <a:buChar char="•"/>
            </a:pPr>
            <a:endParaRPr lang="en-US" b="1" dirty="0">
              <a:solidFill>
                <a:schemeClr val="bg1"/>
              </a:solidFill>
            </a:endParaRPr>
          </a:p>
          <a:p>
            <a:pPr marL="285750" indent="-285750" algn="just">
              <a:buFont typeface="Arial" panose="020B0604020202020204" pitchFamily="34" charset="0"/>
              <a:buChar char="•"/>
            </a:pPr>
            <a:r>
              <a:rPr lang="en-US" b="1" dirty="0">
                <a:solidFill>
                  <a:schemeClr val="bg1"/>
                </a:solidFill>
              </a:rPr>
              <a:t>In the same way its difficult for a common man to read the whole answer sheet and crosscheck the answers in the answer key and textbooks.</a:t>
            </a:r>
          </a:p>
          <a:p>
            <a:pPr marL="285750" indent="-285750" algn="just">
              <a:buFont typeface="Arial" panose="020B0604020202020204" pitchFamily="34" charset="0"/>
              <a:buChar char="•"/>
            </a:pPr>
            <a:endParaRPr lang="en-US" b="1" dirty="0">
              <a:solidFill>
                <a:schemeClr val="bg1"/>
              </a:solidFill>
            </a:endParaRPr>
          </a:p>
        </p:txBody>
      </p:sp>
    </p:spTree>
    <p:extLst>
      <p:ext uri="{BB962C8B-B14F-4D97-AF65-F5344CB8AC3E}">
        <p14:creationId xmlns:p14="http://schemas.microsoft.com/office/powerpoint/2010/main" val="5795657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b="0" dirty="0"/>
              <a:t>EXISTING</a:t>
            </a:r>
            <a:r>
              <a:rPr lang="en-US" dirty="0"/>
              <a:t> SYSTEM</a:t>
            </a:r>
          </a:p>
        </p:txBody>
      </p:sp>
      <p:sp>
        <p:nvSpPr>
          <p:cNvPr id="5" name="Slide Number Placeholder 5">
            <a:extLst>
              <a:ext uri="{FF2B5EF4-FFF2-40B4-BE49-F238E27FC236}">
                <a16:creationId xmlns:a16="http://schemas.microsoft.com/office/drawing/2014/main" id="{ECE7FF2C-0D70-4834-8ECF-4D033CBD6EFD}"/>
              </a:ext>
            </a:extLst>
          </p:cNvPr>
          <p:cNvSpPr>
            <a:spLocks noGrp="1"/>
          </p:cNvSpPr>
          <p:nvPr>
            <p:ph type="sldNum" sz="quarter" idx="12"/>
          </p:nvPr>
        </p:nvSpPr>
        <p:spPr/>
        <p:txBody>
          <a:bodyPr/>
          <a:lstStyle/>
          <a:p>
            <a:fld id="{FEA1243F-3000-4347-94A4-FBDEAD3122CB}" type="slidenum">
              <a:rPr lang="en-US" smtClean="0"/>
              <a:pPr/>
              <a:t>9</a:t>
            </a:fld>
            <a:endParaRPr lang="en-US" dirty="0"/>
          </a:p>
        </p:txBody>
      </p:sp>
      <p:sp>
        <p:nvSpPr>
          <p:cNvPr id="6" name="TextBox 5">
            <a:extLst>
              <a:ext uri="{FF2B5EF4-FFF2-40B4-BE49-F238E27FC236}">
                <a16:creationId xmlns:a16="http://schemas.microsoft.com/office/drawing/2014/main" id="{85450A85-0D58-4B87-8819-6AC9E25D8A4B}"/>
              </a:ext>
            </a:extLst>
          </p:cNvPr>
          <p:cNvSpPr txBox="1"/>
          <p:nvPr/>
        </p:nvSpPr>
        <p:spPr>
          <a:xfrm>
            <a:off x="1187624" y="2136338"/>
            <a:ext cx="6408712" cy="4801314"/>
          </a:xfrm>
          <a:prstGeom prst="rect">
            <a:avLst/>
          </a:prstGeom>
          <a:noFill/>
        </p:spPr>
        <p:txBody>
          <a:bodyPr wrap="square" rtlCol="0">
            <a:spAutoFit/>
          </a:bodyPr>
          <a:lstStyle/>
          <a:p>
            <a:pPr marL="285750" indent="-285750" algn="just">
              <a:buFont typeface="Arial" panose="020B0604020202020204" pitchFamily="34" charset="0"/>
              <a:buChar char="•"/>
            </a:pPr>
            <a:r>
              <a:rPr lang="en-IN" b="1" dirty="0">
                <a:solidFill>
                  <a:schemeClr val="bg1"/>
                </a:solidFill>
                <a:effectLst/>
              </a:rPr>
              <a:t>In </a:t>
            </a:r>
            <a:r>
              <a:rPr lang="en-IN" b="1" dirty="0">
                <a:solidFill>
                  <a:schemeClr val="bg1"/>
                </a:solidFill>
              </a:rPr>
              <a:t>text extraction phase, the Optical Character Recognizer (OCR) can reliably recognize printed text.</a:t>
            </a:r>
          </a:p>
          <a:p>
            <a:pPr marL="285750" indent="-285750" algn="just">
              <a:buFont typeface="Arial" panose="020B0604020202020204" pitchFamily="34" charset="0"/>
              <a:buChar char="•"/>
            </a:pPr>
            <a:endParaRPr lang="en-IN" b="1" dirty="0">
              <a:solidFill>
                <a:schemeClr val="bg1"/>
              </a:solidFill>
            </a:endParaRPr>
          </a:p>
          <a:p>
            <a:pPr marL="285750" indent="-285750" algn="just">
              <a:buFont typeface="Arial" panose="020B0604020202020204" pitchFamily="34" charset="0"/>
              <a:buChar char="•"/>
            </a:pPr>
            <a:r>
              <a:rPr lang="en-IN" b="1" dirty="0">
                <a:solidFill>
                  <a:schemeClr val="bg1"/>
                </a:solidFill>
                <a:effectLst/>
              </a:rPr>
              <a:t>OCR tools and Offline Handwritten Text recognizer are used to extract the handwritten texts</a:t>
            </a:r>
          </a:p>
          <a:p>
            <a:pPr marL="285750" indent="-285750" algn="just">
              <a:buFont typeface="Arial" panose="020B0604020202020204" pitchFamily="34" charset="0"/>
              <a:buChar char="•"/>
            </a:pPr>
            <a:endParaRPr lang="en-IN" b="1" dirty="0">
              <a:solidFill>
                <a:schemeClr val="bg1"/>
              </a:solidFill>
              <a:effectLst/>
            </a:endParaRPr>
          </a:p>
          <a:p>
            <a:pPr marL="285750" indent="-285750" algn="just">
              <a:buFont typeface="Arial" panose="020B0604020202020204" pitchFamily="34" charset="0"/>
              <a:buChar char="•"/>
            </a:pPr>
            <a:r>
              <a:rPr lang="en-IN" b="1" dirty="0">
                <a:solidFill>
                  <a:schemeClr val="bg1"/>
                </a:solidFill>
                <a:effectLst/>
              </a:rPr>
              <a:t>The similarity calculation method that focuses on features related to the texts word only will give less accurate results. </a:t>
            </a:r>
          </a:p>
          <a:p>
            <a:pPr marL="285750" indent="-285750" algn="just">
              <a:buFont typeface="Arial" panose="020B0604020202020204" pitchFamily="34" charset="0"/>
              <a:buChar char="•"/>
            </a:pPr>
            <a:endParaRPr lang="en-IN" b="1" dirty="0">
              <a:solidFill>
                <a:schemeClr val="bg1"/>
              </a:solidFill>
            </a:endParaRPr>
          </a:p>
          <a:p>
            <a:pPr marL="285750" indent="-285750" algn="just">
              <a:buFont typeface="Arial" panose="020B0604020202020204" pitchFamily="34" charset="0"/>
              <a:buChar char="•"/>
            </a:pPr>
            <a:r>
              <a:rPr lang="en-IN" b="1" dirty="0">
                <a:solidFill>
                  <a:schemeClr val="bg1"/>
                </a:solidFill>
              </a:rPr>
              <a:t>In evaluation process</a:t>
            </a:r>
            <a:r>
              <a:rPr lang="en-IN" b="1" dirty="0">
                <a:solidFill>
                  <a:schemeClr val="bg1"/>
                </a:solidFill>
                <a:effectLst/>
              </a:rPr>
              <a:t> only multiple choice questions and digital text essays can be evaluated automatically.</a:t>
            </a:r>
          </a:p>
          <a:p>
            <a:pPr marL="285750" indent="-285750" algn="just">
              <a:buFont typeface="Arial" panose="020B0604020202020204" pitchFamily="34" charset="0"/>
              <a:buChar char="•"/>
            </a:pPr>
            <a:endParaRPr lang="en-IN" b="1" dirty="0">
              <a:solidFill>
                <a:schemeClr val="bg1"/>
              </a:solidFill>
            </a:endParaRPr>
          </a:p>
          <a:p>
            <a:pPr marL="285750" indent="-285750" algn="just">
              <a:buFont typeface="Arial" panose="020B0604020202020204" pitchFamily="34" charset="0"/>
              <a:buChar char="•"/>
            </a:pPr>
            <a:endParaRPr lang="en-IN" b="1" dirty="0">
              <a:solidFill>
                <a:schemeClr val="bg1"/>
              </a:solidFill>
              <a:effectLst/>
            </a:endParaRPr>
          </a:p>
          <a:p>
            <a:pPr marL="285750" indent="-285750" algn="just">
              <a:buFont typeface="Arial" panose="020B0604020202020204" pitchFamily="34" charset="0"/>
              <a:buChar char="•"/>
            </a:pPr>
            <a:endParaRPr lang="en-IN" b="1" dirty="0">
              <a:solidFill>
                <a:schemeClr val="bg1"/>
              </a:solidFill>
              <a:effectLst/>
            </a:endParaRPr>
          </a:p>
          <a:p>
            <a:pPr marL="285750" indent="-285750" algn="just">
              <a:buFont typeface="Arial" panose="020B0604020202020204" pitchFamily="34" charset="0"/>
              <a:buChar char="•"/>
            </a:pPr>
            <a:endParaRPr lang="en-IN" b="1" dirty="0">
              <a:solidFill>
                <a:schemeClr val="bg1"/>
              </a:solidFill>
              <a:effectLst/>
            </a:endParaRPr>
          </a:p>
          <a:p>
            <a:endParaRPr lang="en-IN" b="1" dirty="0">
              <a:solidFill>
                <a:schemeClr val="bg1"/>
              </a:solidFill>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Custom 48">
      <a:dk1>
        <a:sysClr val="windowText" lastClr="000000"/>
      </a:dk1>
      <a:lt1>
        <a:sysClr val="window" lastClr="FFFFFF"/>
      </a:lt1>
      <a:dk2>
        <a:srgbClr val="262626"/>
      </a:dk2>
      <a:lt2>
        <a:srgbClr val="F2F2F2"/>
      </a:lt2>
      <a:accent1>
        <a:srgbClr val="C94C25"/>
      </a:accent1>
      <a:accent2>
        <a:srgbClr val="EA8640"/>
      </a:accent2>
      <a:accent3>
        <a:srgbClr val="99D9E7"/>
      </a:accent3>
      <a:accent4>
        <a:srgbClr val="FAB17B"/>
      </a:accent4>
      <a:accent5>
        <a:srgbClr val="21B8B3"/>
      </a:accent5>
      <a:accent6>
        <a:srgbClr val="F3786E"/>
      </a:accent6>
      <a:hlink>
        <a:srgbClr val="646567"/>
      </a:hlink>
      <a:folHlink>
        <a:srgbClr val="646567"/>
      </a:folHlink>
    </a:clrScheme>
    <a:fontScheme name="Custom 27">
      <a:majorFont>
        <a:latin typeface="Segoe UI"/>
        <a:ea typeface=""/>
        <a:cs typeface=""/>
      </a:majorFont>
      <a:minorFont>
        <a:latin typeface="Arial"/>
        <a:ea typeface=""/>
        <a:cs typeface=""/>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110000" t="250000" r="110000" b="40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110000" t="250000" r="110000" b="40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70000"/>
                <a:satMod val="130000"/>
              </a:schemeClr>
              <a:schemeClr val="phClr">
                <a:tint val="70000"/>
                <a:satMod val="130000"/>
              </a:schemeClr>
            </a:duotone>
          </a:blip>
          <a:tile tx="0" ty="0" sx="90000" sy="90000" flip="none" algn="t"/>
        </a:blipFill>
      </a:bgFillStyleLst>
    </a:fmtScheme>
  </a:themeElements>
  <a:objectDefaults/>
  <a:extraClrSchemeLst/>
  <a:extLst>
    <a:ext uri="{05A4C25C-085E-4340-85A3-A5531E510DB2}">
      <thm15:themeFamily xmlns:thm15="http://schemas.microsoft.com/office/thememl/2012/main" name="TF10167107_Project status report_RVA_v3.potx" id="{4F81F982-6C51-4092-B8D8-4B9E627EB026}" vid="{408BF7D7-5259-4FB8-AB61-68B3FB5EAB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CB47EFB-BDBB-4CE5-A848-1507BE3B7989}">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B1AD0D4C-03C4-489C-932A-66E2D74FA6D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DC31EBE-A492-4CE5-9650-1E2C8FDDD7C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Project status report</Template>
  <TotalTime>2508</TotalTime>
  <Words>915</Words>
  <Application>Microsoft Office PowerPoint</Application>
  <PresentationFormat>On-screen Show (4:3)</PresentationFormat>
  <Paragraphs>163</Paragraphs>
  <Slides>13</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Segoe UI</vt:lpstr>
      <vt:lpstr>Wingdings 2</vt:lpstr>
      <vt:lpstr>Verve</vt:lpstr>
      <vt:lpstr>HANDWRITTEN RECOGNITION &amp;  EVALUATION</vt:lpstr>
      <vt:lpstr> OBJECTIVES</vt:lpstr>
      <vt:lpstr>INTRODUCTION</vt:lpstr>
      <vt:lpstr>INTRODUCTION</vt:lpstr>
      <vt:lpstr>LITERATURE SURVEY</vt:lpstr>
      <vt:lpstr>LITERATURE SURVEY</vt:lpstr>
      <vt:lpstr>PROBLEM STATEMENT</vt:lpstr>
      <vt:lpstr>PROBLEM STATEMENT</vt:lpstr>
      <vt:lpstr>EXISTING SYSTEM</vt:lpstr>
      <vt:lpstr>PROPOSED SYSTEM</vt:lpstr>
      <vt:lpstr>Architecture Diagram</vt:lpstr>
      <vt:lpstr>REFERENCES</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HANDWRITTEN ANSWERSHEET  RECOGNITON Progress or Status</dc:title>
  <dc:creator>Anandhan R</dc:creator>
  <cp:lastModifiedBy>Anandhan R</cp:lastModifiedBy>
  <cp:revision>78</cp:revision>
  <dcterms:created xsi:type="dcterms:W3CDTF">2020-12-29T08:48:03Z</dcterms:created>
  <dcterms:modified xsi:type="dcterms:W3CDTF">2021-04-24T13:48:11Z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