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 : VIGNESH N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NO: 110121104103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                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vignesh N</cp:lastModifiedBy>
  <cp:revision>152</cp:revision>
  <dcterms:created xsi:type="dcterms:W3CDTF">2024-04-05T05:08:31Z</dcterms:created>
  <dcterms:modified xsi:type="dcterms:W3CDTF">2024-04-30T13:41:43Z</dcterms:modified>
</cp:coreProperties>
</file>