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90" r:id="rId1"/>
  </p:sldMasterIdLst>
  <p:notesMasterIdLst>
    <p:notesMasterId r:id="rId2"/>
  </p:notesMasterIdLst>
  <p:sldIdLst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6" r:id="rId13"/>
    <p:sldId id="367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/22BCOMCA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77875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M2004J19C</dc:creator>
  <dcterms:created xsi:type="dcterms:W3CDTF">2024-09-09T15:34:03Z</dcterms:created>
  <dcterms:modified xsi:type="dcterms:W3CDTF">2024-09-09T15:34:03Z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390a1bb4eeb94a98aa0ceea8772f4876</vt:lpwstr>
  </property>
</Properties>
</file>