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ESH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2024-08-30T21:25:22Z</dcterms:created>
  <dcterms:modified xsi:type="dcterms:W3CDTF">2024-09-03T07:11:14Z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ffdd3586637a48aa855b32e4c1ba619e</vt:lpwstr>
  </property>
</Properties>
</file>