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4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" descr="Celestia-R1---OverlayTitle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0" y="0"/>
            <a:ext cx="12188825" cy="685621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" name="文本框"/>
          <p:cNvSpPr>
            <a:spLocks noGrp="1"/>
          </p:cNvSpPr>
          <p:nvPr>
            <p:ph type="ctrTitle"/>
          </p:nvPr>
        </p:nvSpPr>
        <p:spPr>
          <a:xfrm rot="0">
            <a:off x="3962399" y="1964267"/>
            <a:ext cx="7197726" cy="2421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ubTitle" idx="1"/>
          </p:nvPr>
        </p:nvSpPr>
        <p:spPr>
          <a:xfrm rot="0">
            <a:off x="3962399" y="4385732"/>
            <a:ext cx="7197726" cy="14054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all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0"/>
          </p:nvPr>
        </p:nvSpPr>
        <p:spPr>
          <a:xfrm rot="0">
            <a:off x="8932558" y="5870575"/>
            <a:ext cx="1600200" cy="3778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/>
          </p:nvPr>
        </p:nvSpPr>
        <p:spPr>
          <a:xfrm rot="0">
            <a:off x="3962399" y="5870575"/>
            <a:ext cx="4893957" cy="3778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/>
          </p:nvPr>
        </p:nvSpPr>
        <p:spPr>
          <a:xfrm rot="0">
            <a:off x="10608958" y="5870575"/>
            <a:ext cx="551167" cy="3778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547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6648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1141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5" name="图片" descr="Celestia-R1---OverlayContentHD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88825" cy="68562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5800" y="609600"/>
            <a:ext cx="10131425" cy="14562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85800" y="2142067"/>
            <a:ext cx="10131425" cy="3649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589660" y="5870575"/>
            <a:ext cx="1600200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5800" y="5870575"/>
            <a:ext cx="7827659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266060" y="5870575"/>
            <a:ext cx="551167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0937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9" name="图片" descr="Celestia-R1---OverlayContentHD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88825" cy="68562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589660" y="5870575"/>
            <a:ext cx="1600200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5800" y="5870575"/>
            <a:ext cx="7827659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266060" y="5870575"/>
            <a:ext cx="551167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0228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0708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334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697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2462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0320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0126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9839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3936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589660" y="5870575"/>
            <a:ext cx="1600200" cy="377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10/11/2023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685800" y="5870575"/>
            <a:ext cx="7827659" cy="377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10266060" y="5870575"/>
            <a:ext cx="551167" cy="377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alibri Light" pitchFamily="0" charset="0"/>
          <a:ea typeface="宋体" pitchFamily="0" charset="0"/>
          <a:cs typeface="Calibri Light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8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6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200150" indent="-2857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4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543050" indent="-1714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00250" indent="-1714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3962399" y="1964267"/>
            <a:ext cx="7197726" cy="2421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Product sales analysis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3962399" y="4385731"/>
            <a:ext cx="7197726" cy="1405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Submmited</a:t>
            </a: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by               </a:t>
            </a:r>
            <a:endParaRPr lang="en-US" altLang="zh-CN" sz="1800" b="0" i="0" u="none" strike="noStrike" kern="1200" cap="all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M.vignESH</a:t>
            </a:r>
            <a:endParaRPr lang="zh-CN" altLang="en-US" sz="1800" b="0" i="0" u="none" strike="noStrike" kern="1200" cap="all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17065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							introduction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In the dynamic and competitive world of business, understanding and effectively analyzing product sales data is paramount to success. Whether you're a seasoned professional or new to the concept, this presentation will provide valuable insights into why product sales analysis is crucial and how it can benefit your company.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Let's begin by defining what product sales analysis is and why it matters in the modern business landscape.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20417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Dataset overview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Date   :13.06.2010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Q-p1   :5489.02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Q-p2   :779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Q-p3	 :579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Q-p4	 :907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S-p1	 :23156.3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S-p2	 :5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S-p3 	 :3121.0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S-p4	 :64466.1          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These are 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dateset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value for year of 2010</a:t>
            </a: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90978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Sales analysis chart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921584" y="2272167"/>
            <a:ext cx="8348831" cy="435196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29858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program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pandas as pd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numpy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as np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matplotlib.pyplot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as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plt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seaborn as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sns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=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pd.read_csv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('/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kaggle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/input/product-sales-data/statsfinal.csv')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product_sales_df.shape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product_sales_df.columns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product_sales_df.head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(10)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product_sales_df.dtypes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product_sales_df.isna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().sum()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continuous_columns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= ['S-P1', 'S-P2', 'S-P3', 'S-P4']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continuous_data_df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=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[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continuous_columns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]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continuous_data_df.head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(5)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continuous_data_df.describe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()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4467422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531845" y="261257"/>
            <a:ext cx="11262049" cy="65208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p1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product_sales_df.drop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(['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Date','Unnamed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0'], axis=1)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sns.pairplot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(p1)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p1.corr()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sns.heatmap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(data=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corr,annot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=True)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['Q-P1','Q-P2','Q-P3','Q-P4']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column in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print(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[column].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value_counts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print('\n')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['Q-P1','Q-P2','Q-P3','Q-P4']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column in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[column].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value_counts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().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plot.bar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sns.boxplot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(x='Q-P3', y='S-P3', data=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plt.xlabel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('Q-P3')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plt.ylabel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('S-P3')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plt.title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('Distribution of S-P3 by Q-P3')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try: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format='%d-%m-%Y', errors='coerce')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except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pd.errors.ParserError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pass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df.dropna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(subset=['Date'])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df.set_index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('Date',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inplace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=True)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244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/>
          </p:cNvSpPr>
          <p:nvPr/>
        </p:nvSpPr>
        <p:spPr>
          <a:xfrm rot="0">
            <a:off x="382554" y="158619"/>
            <a:ext cx="11504645" cy="69865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products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['Q-P1', 'Q-P2', 'Q-P3', 'Q-P4'] 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product in products: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[product]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product_data.rolling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(window=100).mean()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plt.figure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figsize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=(12, 6))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plt.plot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df.index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label=f'{product} - Moving Average')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plt.xlabel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plt.ylabel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('Unit Sales')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plt.title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f'Unit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Sales Over Time for {product}')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plt.grid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(True)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plt.legend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try: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format='%d-%m-%Y', errors='coerce')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except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pd.errors.ParserError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pass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df.dropna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(subset=['Date'])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df.set_index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('Date',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inplace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=True)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products = ['Q-P1', 'Q-P2', 'Q-P3', 'Q-P4']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product in products: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[product]['2020']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product_data.rolling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(window=100).mean()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825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 rot="0">
            <a:off x="578498" y="317241"/>
            <a:ext cx="11178073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# Create a clearer plot of the smoothed data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plt.figure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figsize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=(12, 6))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plt.plot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product_data.index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label=f'{product} - Moving Average')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plt.xlabel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plt.ylabel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('Smoothed Unit Sales')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plt.title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f'Smoothed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Unit Sales Over Time for {product} (Year 2020)')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plt.grid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(True)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plt.legend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848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685800" y="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685800" y="1082351"/>
            <a:ext cx="10131425" cy="51411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            In conclusion, product sales analysis is not just a routine business practice; it's the backbone of data-driven decision-making and a key driver of our company's success.                	this presentation, we've explored the importance of sales analysis and its profound impact on our business. Here are the key takeaways: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Informed Decision-Making: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Sales analysis equips us with the data and insights needed to make informed decisions about product performance, pricing, inventory, and marketing strategies.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Optimized Operations: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It allows us to streamline our operations by efficiently managing inventory, staffing, and resources, ultimately leading to cost savings and improved efficiency.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Competitive Advantage: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Understanding market trends, customer preferences, and competitor strategies positions us to stay ahead of the competition and adapt to changing market dynamics.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Maximized Profitability: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Through sales analysis, we can identify high-profit products and opportunities for growth while addressing underperforming areas to maximize overall profitability.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Customer-Centric Approach: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By analyzing sales data, we gain valuable insights into our customers' behavior and needs, enabling us to tailor our offerings and marketing efforts to better serve them.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Long-Term Success: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Sales analysis isn't just about short-term gains; it's a strategic tool for sustainable, long-term business success.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In our competitive landscape, the ability to leverage data and analytics through product sales analysis is a game-changer. It empowers us to adapt, evolve, and thrive in the ever-changing business environment. As we continue to invest in data-driven strategies and refine our approach to sales analysis, we are confident that our company will remain agile, customer-focused, and poised for growth.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endParaRPr lang="zh-CN" altLang="en-US" sz="9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96595508"/>
      </p:ext>
    </p:extLst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FFFFFF"/>
      </a:dk1>
      <a:lt1>
        <a:srgbClr val="000000"/>
      </a:lt1>
      <a:dk2>
        <a:srgbClr val="EBEBEB"/>
      </a:dk2>
      <a:lt2>
        <a:srgbClr val="18276C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elestial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Product sales analysis</dc:title>
  <dc:creator>Thiyaneshwaran .</dc:creator>
  <cp:lastModifiedBy>root</cp:lastModifiedBy>
  <cp:revision>3</cp:revision>
  <dcterms:created xsi:type="dcterms:W3CDTF">2023-10-10T14:48:30Z</dcterms:created>
  <dcterms:modified xsi:type="dcterms:W3CDTF">2023-10-11T04:33:12Z</dcterms:modified>
</cp:coreProperties>
</file>