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C69CD1-F1C1-40A7-B2F7-02A0EFECE3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0CEEFF-D161-4980-A55F-D02108CEA9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8077200" cy="4814910"/>
          </a:xfrm>
        </p:spPr>
        <p:txBody>
          <a:bodyPr/>
          <a:lstStyle/>
          <a:p>
            <a:pPr algn="ctr"/>
            <a:r>
              <a:rPr lang="en-US" dirty="0" smtClean="0"/>
              <a:t>DATA  ANALATICS  AND CONGOS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28868"/>
            <a:ext cx="8077200" cy="899548"/>
          </a:xfrm>
        </p:spPr>
        <p:txBody>
          <a:bodyPr/>
          <a:lstStyle/>
          <a:p>
            <a:r>
              <a:rPr lang="en-US" dirty="0" smtClean="0"/>
              <a:t>PRODUCT  SALES  AND  ANALATICS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and services</a:t>
            </a:r>
            <a:endParaRPr lang="en-US" dirty="0"/>
          </a:p>
        </p:txBody>
      </p:sp>
      <p:pic>
        <p:nvPicPr>
          <p:cNvPr id="4" name="Content Placeholder 3" descr="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US" dirty="0"/>
          </a:p>
        </p:txBody>
      </p:sp>
      <p:pic>
        <p:nvPicPr>
          <p:cNvPr id="4" name="Content Placeholder 3" descr="p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28736"/>
            <a:ext cx="9144000" cy="54292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Bussiness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 descr="p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Gobal</a:t>
            </a:r>
            <a:r>
              <a:rPr lang="en-US" dirty="0" smtClean="0"/>
              <a:t> market strategy</a:t>
            </a:r>
            <a:endParaRPr lang="en-US" dirty="0"/>
          </a:p>
        </p:txBody>
      </p:sp>
      <p:pic>
        <p:nvPicPr>
          <p:cNvPr id="6" name="Content Placeholder 5" descr="p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sales</a:t>
            </a:r>
            <a:endParaRPr lang="en-US" dirty="0"/>
          </a:p>
        </p:txBody>
      </p:sp>
      <p:pic>
        <p:nvPicPr>
          <p:cNvPr id="4" name="Content Placeholder 3" descr="p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section provide a summary of product analysis report</a:t>
            </a:r>
          </a:p>
          <a:p>
            <a:r>
              <a:rPr lang="en-US" dirty="0" smtClean="0"/>
              <a:t>It should highlight the more critical findings from the report and outline what action should be taken based on those finding.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</TotalTime>
  <Words>52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DATA  ANALATICS  AND CONGOS</vt:lpstr>
      <vt:lpstr>Introduction</vt:lpstr>
      <vt:lpstr>Product and services</vt:lpstr>
      <vt:lpstr>SWOT</vt:lpstr>
      <vt:lpstr>Bussiness model</vt:lpstr>
      <vt:lpstr>Gobal market strategy</vt:lpstr>
      <vt:lpstr>Future sales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ANALATICS  AND CONGOS</dc:title>
  <dc:creator>Admin</dc:creator>
  <cp:lastModifiedBy>Admin</cp:lastModifiedBy>
  <cp:revision>2</cp:revision>
  <dcterms:created xsi:type="dcterms:W3CDTF">2023-11-09T05:35:27Z</dcterms:created>
  <dcterms:modified xsi:type="dcterms:W3CDTF">2023-11-09T05:54:56Z</dcterms:modified>
</cp:coreProperties>
</file>