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92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476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93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1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9912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47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004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236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2633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70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31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0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050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43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043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58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796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875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0" y="480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2387" y="550441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614613" y="-500620"/>
            <a:ext cx="14401800" cy="25096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5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57400" y="325854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NAME:VIGNESHWAR.S</a:t>
            </a:r>
            <a:endParaRPr lang="en-US" sz="2400" dirty="0"/>
          </a:p>
          <a:p>
            <a:r>
              <a:rPr lang="en-US" sz="2400" dirty="0"/>
              <a:t>REGISTER NO:312214557, 7830131CECA5F199C134C0101C9BDE7D</a:t>
            </a:r>
          </a:p>
          <a:p>
            <a:r>
              <a:rPr lang="en-US" sz="2400" dirty="0" smtClean="0"/>
              <a:t>DEPARTMENT:DEPARTMENT OF COMMERCE</a:t>
            </a:r>
            <a:endParaRPr lang="en-US" sz="2400" dirty="0"/>
          </a:p>
          <a:p>
            <a:r>
              <a:rPr lang="en-US" sz="2400" dirty="0" smtClean="0"/>
              <a:t>COLLEGE:ST 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24000" y="2448242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Dynamic Charts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 </a:t>
            </a:r>
            <a:r>
              <a:rPr lang="en-IN" dirty="0"/>
              <a:t>line charts or area charts to show trends over time. These can help you easily identify patterns and fluctuations in </a:t>
            </a:r>
            <a:r>
              <a:rPr lang="en-IN" dirty="0" smtClean="0"/>
              <a:t>attendance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Conditional </a:t>
            </a:r>
            <a:r>
              <a:rPr lang="en-IN" dirty="0"/>
              <a:t>Formatting: Highlight specific data points or ranges using </a:t>
            </a:r>
            <a:r>
              <a:rPr lang="en-IN" dirty="0" smtClean="0"/>
              <a:t>colour </a:t>
            </a:r>
            <a:r>
              <a:rPr lang="en-IN" dirty="0"/>
              <a:t>scales or data bars.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instance, you might use a gradient to show attendance levels, with high attendance in green and low in red.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6875" y="6096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027599"/>
            <a:ext cx="4591691" cy="2734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33400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20574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conclusion, effectively visualizing employee attendance trends in Excel involves a strategic approach to data organization and presentation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 </a:t>
            </a:r>
            <a:r>
              <a:rPr lang="en-IN" dirty="0"/>
              <a:t>using pivot tables and dynamic charts such as line, column, and stacked column charts, you can clearly illustrate attendance </a:t>
            </a:r>
            <a:r>
              <a:rPr lang="en-IN" dirty="0" smtClean="0"/>
              <a:t>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compare different data points, and highlight trends over time. Enhancing these visualizations with </a:t>
            </a:r>
            <a:r>
              <a:rPr lang="en-IN" dirty="0" err="1" smtClean="0"/>
              <a:t>trendlines</a:t>
            </a:r>
            <a:r>
              <a:rPr lang="en-IN" dirty="0" smtClean="0"/>
              <a:t> , </a:t>
            </a:r>
            <a:r>
              <a:rPr lang="en-IN" dirty="0"/>
              <a:t>conditional </a:t>
            </a:r>
            <a:r>
              <a:rPr lang="en-IN" dirty="0" smtClean="0"/>
              <a:t>formatting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265334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VISUALISING EMPLOYEE</a:t>
            </a:r>
          </a:p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TREND WITH</a:t>
            </a:r>
          </a:p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GB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88786" y="3898991"/>
            <a:ext cx="2762250" cy="2691884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24675" y="1524000"/>
            <a:ext cx="238125" cy="1524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115803" y="7620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990600" y="2298972"/>
            <a:ext cx="8534400" cy="1892028"/>
          </a:xfrm>
        </p:spPr>
        <p:txBody>
          <a:bodyPr>
            <a:normAutofit/>
          </a:bodyPr>
          <a:lstStyle/>
          <a:p>
            <a:r>
              <a:rPr lang="en-GB" dirty="0"/>
              <a:t>In a company with a large workforce, tracking and </a:t>
            </a:r>
            <a:r>
              <a:rPr lang="en-GB" dirty="0" err="1"/>
              <a:t>analyzing</a:t>
            </a:r>
            <a:r>
              <a:rPr lang="en-GB" dirty="0"/>
              <a:t> employee attendance trends is crucial for operational efficiency and resource management. The current manual methods of tracking attendance are cumbersome and prone to errors. Therefore, there is a need to visualize employee attendance data effectively using Excel charts. 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Creating a project to visualize employee attendance trends using Excel charts involves several key steps. Here’s an overview of the process:1. Define the Scope and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Objective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goal is to visualize employee attendance trends over a specified period, such as daily, weekly, or monthly trends.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911266" y="705086"/>
            <a:ext cx="580085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</a:t>
            </a:r>
            <a:r>
              <a:rPr sz="3200" spc="5" dirty="0"/>
              <a:t>?</a:t>
            </a:r>
            <a:endParaRPr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91878" y="2382872"/>
            <a:ext cx="8534400" cy="21129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*The </a:t>
            </a:r>
            <a:r>
              <a:rPr lang="en-GB" dirty="0"/>
              <a:t>end users of an employee attendance trend visualization project typically </a:t>
            </a:r>
            <a:r>
              <a:rPr lang="en-GB" dirty="0" smtClean="0"/>
              <a:t>include : Human </a:t>
            </a:r>
            <a:r>
              <a:rPr lang="en-GB" dirty="0"/>
              <a:t>Resources (HR) </a:t>
            </a:r>
            <a:r>
              <a:rPr lang="en-GB" dirty="0" smtClean="0"/>
              <a:t>Team : Purpose</a:t>
            </a:r>
            <a:r>
              <a:rPr lang="en-GB" dirty="0"/>
              <a:t>: To monitor employee attendance patterns</a:t>
            </a:r>
            <a:r>
              <a:rPr lang="en-GB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</a:t>
            </a:r>
            <a:r>
              <a:rPr lang="en-GB" dirty="0"/>
              <a:t>issues like absenteeism or frequent tardiness, and manage leave policies </a:t>
            </a:r>
            <a:r>
              <a:rPr lang="en-GB" dirty="0" smtClean="0"/>
              <a:t>effectively . Use </a:t>
            </a:r>
            <a:r>
              <a:rPr lang="en-GB" dirty="0"/>
              <a:t>Case: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HR </a:t>
            </a:r>
            <a:r>
              <a:rPr lang="en-GB" dirty="0"/>
              <a:t>professionals can use the data to develop strategies for improving attendance, manage payroll, and address employee well-being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4214954"/>
            <a:ext cx="2695574" cy="2590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351253" y="-292862"/>
            <a:ext cx="9144000" cy="238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900237" y="2550108"/>
            <a:ext cx="9906000" cy="18264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Our </a:t>
            </a:r>
            <a:r>
              <a:rPr lang="en-GB" dirty="0" smtClean="0"/>
              <a:t>Solution : </a:t>
            </a:r>
          </a:p>
          <a:p>
            <a:r>
              <a:rPr lang="en-GB" dirty="0"/>
              <a:t>*</a:t>
            </a:r>
            <a:r>
              <a:rPr lang="en-GB" dirty="0" smtClean="0"/>
              <a:t>Our </a:t>
            </a:r>
            <a:r>
              <a:rPr lang="en-GB" dirty="0"/>
              <a:t>solution involves creating a comprehensive and user-friendly system to visualize employee attendance trends using Excel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 *This </a:t>
            </a:r>
            <a:r>
              <a:rPr lang="en-GB" dirty="0"/>
              <a:t>system leverages Excel’s powerful charting and data analysis capabilities to provide clear, actionable insights into employee attendance patterns over </a:t>
            </a:r>
            <a:r>
              <a:rPr lang="en-GB" dirty="0" smtClean="0"/>
              <a:t>time .</a:t>
            </a:r>
          </a:p>
          <a:p>
            <a:r>
              <a:rPr lang="en-GB" dirty="0" smtClean="0"/>
              <a:t> Value Proposition : Enhanced Decision-Making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949" y="1066800"/>
            <a:ext cx="5800851" cy="518160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4600" y="2133600"/>
            <a:ext cx="8534400" cy="3046988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/>
              <a:t>Kaagle</a:t>
            </a:r>
            <a:r>
              <a:rPr lang="en-IN" dirty="0"/>
              <a:t>- employee </a:t>
            </a:r>
            <a:r>
              <a:rPr lang="en-IN" dirty="0" smtClean="0"/>
              <a:t>dataset</a:t>
            </a:r>
          </a:p>
          <a:p>
            <a:r>
              <a:rPr lang="en-IN" dirty="0" smtClean="0"/>
              <a:t> </a:t>
            </a:r>
            <a:r>
              <a:rPr lang="en-IN" dirty="0"/>
              <a:t>26 </a:t>
            </a:r>
            <a:r>
              <a:rPr lang="en-IN" dirty="0" smtClean="0"/>
              <a:t>feature</a:t>
            </a:r>
          </a:p>
          <a:p>
            <a:r>
              <a:rPr lang="en-IN" dirty="0" smtClean="0"/>
              <a:t> </a:t>
            </a:r>
            <a:r>
              <a:rPr lang="en-IN" dirty="0"/>
              <a:t>9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 </a:t>
            </a:r>
            <a:r>
              <a:rPr lang="en-IN" dirty="0" err="1"/>
              <a:t>Emp</a:t>
            </a:r>
            <a:r>
              <a:rPr lang="en-IN" dirty="0"/>
              <a:t> </a:t>
            </a:r>
            <a:r>
              <a:rPr lang="en-IN" dirty="0" smtClean="0"/>
              <a:t>id-numerical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-text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OLn</a:t>
            </a:r>
            <a:r>
              <a:rPr lang="en-IN" dirty="0" smtClean="0"/>
              <a:t>-text</a:t>
            </a:r>
          </a:p>
          <a:p>
            <a:r>
              <a:rPr lang="en-IN" dirty="0" smtClean="0"/>
              <a:t> </a:t>
            </a:r>
            <a:r>
              <a:rPr lang="en-IN" dirty="0" err="1"/>
              <a:t>Businiess</a:t>
            </a:r>
            <a:r>
              <a:rPr lang="en-IN" dirty="0"/>
              <a:t> </a:t>
            </a:r>
            <a:r>
              <a:rPr lang="en-IN" dirty="0" smtClean="0"/>
              <a:t>unit-text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Gender- male, </a:t>
            </a:r>
            <a:r>
              <a:rPr lang="en-IN" dirty="0" smtClean="0"/>
              <a:t>female</a:t>
            </a:r>
          </a:p>
          <a:p>
            <a:r>
              <a:rPr lang="en-IN" dirty="0" smtClean="0"/>
              <a:t> </a:t>
            </a:r>
            <a:r>
              <a:rPr lang="en-IN" dirty="0" err="1"/>
              <a:t>Perfromnaace</a:t>
            </a:r>
            <a:r>
              <a:rPr lang="en-IN" dirty="0"/>
              <a:t> </a:t>
            </a:r>
            <a:r>
              <a:rPr lang="en-IN" dirty="0" smtClean="0"/>
              <a:t>score-text</a:t>
            </a:r>
          </a:p>
          <a:p>
            <a:r>
              <a:rPr lang="en-IN" dirty="0" smtClean="0"/>
              <a:t> </a:t>
            </a:r>
            <a:r>
              <a:rPr lang="en-IN" dirty="0"/>
              <a:t>Rating- numerical (5,4,3,2)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4927" y="345738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9252" y="60339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2590800"/>
            <a:ext cx="6083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=IFS(Z8&gt;=5,"VERY HIGH", Z8&gt;=4,"HIGH</a:t>
            </a:r>
            <a:r>
              <a:rPr lang="en-GB" sz="1400" dirty="0" smtClean="0"/>
              <a:t>",  </a:t>
            </a:r>
            <a:r>
              <a:rPr lang="en-GB" sz="1400" dirty="0"/>
              <a:t>Z8&gt;=3,"MED",TRUE,"LOW")</a:t>
            </a:r>
            <a:endParaRPr lang="en-IN" sz="1400" dirty="0"/>
          </a:p>
          <a:p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505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Roboto</vt:lpstr>
      <vt:lpstr>Times New Roman</vt:lpstr>
      <vt:lpstr>Trebuchet MS</vt:lpstr>
      <vt:lpstr>Wingdings 3</vt:lpstr>
      <vt:lpstr>Wisp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2024-08-29T12:07:56Z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