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92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M.VIGNESH</a:t>
            </a:r>
            <a:r>
              <a:rPr lang="en-US" sz="2000" b="1"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 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56</cp:revision>
  <dcterms:created xsi:type="dcterms:W3CDTF">2021-05-26T16:50:10Z</dcterms:created>
  <dcterms:modified xsi:type="dcterms:W3CDTF">2024-04-02T07:19:30Z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