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panose="020B0604020202020204" pitchFamily="34" charset="0"/>
      <p:regular r:id="rId13"/>
    </p:embeddedFont>
    <p:embeddedFont>
      <p:font typeface="Arial Bold" panose="020B0802020202020204" pitchFamily="34" charset="0"/>
      <p:regular r:id="rId14"/>
    </p:embeddedFont>
    <p:embeddedFont>
      <p:font typeface="Arial Bold Italics" panose="020B0802020202090204" pitchFamily="34" charset="0"/>
      <p:regular r:id="rId15"/>
    </p:embeddedFont>
    <p:embeddedFont>
      <p:font typeface="Arial Italics" panose="020B0502020202090204" pitchFamily="34" charset="0"/>
      <p:regular r:id="rId16"/>
    </p:embeddedFont>
    <p:embeddedFont>
      <p:font typeface="Arimo" panose="020B0604020202020204" pitchFamily="34" charset="0"/>
      <p:regular r:id="rId17"/>
    </p:embeddedFont>
    <p:embeddedFont>
      <p:font typeface="Arimo Bold" panose="020B0704020202020204" pitchFamily="34" charset="0"/>
      <p:regular r:id="rId18"/>
    </p:embeddedFont>
    <p:embeddedFont>
      <p:font typeface="Arimo Bold Italics" panose="020B0704020202090204" pitchFamily="34" charset="0"/>
      <p:regular r:id="rId19"/>
    </p:embeddedFont>
    <p:embeddedFont>
      <p:font typeface="Arimo Italics" panose="020B0604020202090204" pitchFamily="34" charset="0"/>
      <p:regular r:id="rId20"/>
    </p:embeddedFont>
    <p:embeddedFont>
      <p:font typeface="Canva Sans" panose="020B0503030501040103" pitchFamily="34" charset="0"/>
      <p:regular r:id="rId21"/>
    </p:embeddedFont>
    <p:embeddedFont>
      <p:font typeface="Canva Sans Bold" panose="020B0803030501040103" pitchFamily="34" charset="0"/>
      <p:regular r:id="rId22"/>
    </p:embeddedFont>
    <p:embeddedFont>
      <p:font typeface="Canva Sans Bold Italics" panose="020B0803030501040103" pitchFamily="34" charset="0"/>
      <p:regular r:id="rId23"/>
    </p:embeddedFont>
    <p:embeddedFont>
      <p:font typeface="Canva Sans Italics" panose="020B0503030501040103" pitchFamily="34" charset="0"/>
      <p:regular r:id="rId24"/>
    </p:embeddedFont>
    <p:embeddedFont>
      <p:font typeface="Canva Sans Medium" panose="020B0603030501040103" pitchFamily="34" charset="0"/>
      <p:regular r:id="rId25"/>
    </p:embeddedFont>
    <p:embeddedFont>
      <p:font typeface="Canva Sans Medium Italics" panose="020B0603030501040103" pitchFamily="3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26" Type="http://schemas.openxmlformats.org/officeDocument/2006/relationships/font" Target="fonts/font14.fntdata" /><Relationship Id="rId3" Type="http://schemas.openxmlformats.org/officeDocument/2006/relationships/slide" Target="slides/slide2.xml" /><Relationship Id="rId21" Type="http://schemas.openxmlformats.org/officeDocument/2006/relationships/font" Target="fonts/font9.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5.fntdata" /><Relationship Id="rId25" Type="http://schemas.openxmlformats.org/officeDocument/2006/relationships/font" Target="fonts/font13.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2.fntdata"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font" Target="fonts/font11.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font" Target="fonts/font10.fntdata"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1895475"/>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dirty="0">
                <a:solidFill>
                  <a:srgbClr val="1482AC"/>
                </a:solidFill>
                <a:latin typeface="Arial Bold"/>
              </a:rPr>
              <a:t>M. </a:t>
            </a:r>
            <a:r>
              <a:rPr lang="en-GB" sz="3000" dirty="0" err="1">
                <a:solidFill>
                  <a:srgbClr val="1482AC"/>
                </a:solidFill>
                <a:latin typeface="Arial Bold"/>
              </a:rPr>
              <a:t>Vignesh</a:t>
            </a:r>
            <a:r>
              <a:rPr lang="en-GB" sz="3000" dirty="0">
                <a:solidFill>
                  <a:srgbClr val="1482AC"/>
                </a:solidFill>
                <a:latin typeface="Arial Bold"/>
              </a:rPr>
              <a:t> </a:t>
            </a:r>
            <a:r>
              <a:rPr lang="en-US" sz="3000" dirty="0">
                <a:solidFill>
                  <a:srgbClr val="1482AC"/>
                </a:solidFill>
                <a:latin typeface="Arial Bold"/>
              </a:rPr>
              <a:t>- </a:t>
            </a:r>
            <a:r>
              <a:rPr lang="en-US" sz="3000" dirty="0" err="1">
                <a:solidFill>
                  <a:srgbClr val="1482AC"/>
                </a:solidFill>
                <a:latin typeface="Arial Bold"/>
              </a:rPr>
              <a:t>Karpaga</a:t>
            </a:r>
            <a:r>
              <a:rPr lang="en-US" sz="3000" dirty="0">
                <a:solidFill>
                  <a:srgbClr val="1482AC"/>
                </a:solidFill>
                <a:latin typeface="Arial Bold"/>
              </a:rPr>
              <a:t> </a:t>
            </a:r>
            <a:r>
              <a:rPr lang="en-US" sz="3000" dirty="0" err="1">
                <a:solidFill>
                  <a:srgbClr val="1482AC"/>
                </a:solidFill>
                <a:latin typeface="Arial Bold"/>
              </a:rPr>
              <a:t>Vinayaga</a:t>
            </a:r>
            <a:r>
              <a:rPr lang="en-US" sz="3000" dirty="0">
                <a:solidFill>
                  <a:srgbClr val="1482AC"/>
                </a:solidFill>
                <a:latin typeface="Arial Bold"/>
              </a:rPr>
              <a:t> College of Engineering &amp; Technology - </a:t>
            </a:r>
            <a:r>
              <a:rPr lang="en-US" sz="3000" dirty="0" err="1">
                <a:solidFill>
                  <a:srgbClr val="1482AC"/>
                </a:solidFill>
                <a:latin typeface="Arial Bold"/>
              </a:rPr>
              <a:t>B.Tech</a:t>
            </a:r>
            <a:r>
              <a:rPr lang="en-US" sz="3000" dirty="0">
                <a:solidFill>
                  <a:srgbClr val="1482AC"/>
                </a:solidFill>
                <a:latin typeface="Arial Bold"/>
              </a:rPr>
              <a:t>. Biotechnology</a:t>
            </a:r>
          </a:p>
          <a:p>
            <a:pPr algn="l">
              <a:lnSpc>
                <a:spcPts val="3600"/>
              </a:lnSpc>
            </a:pPr>
            <a:endParaRPr lang="en-US" sz="3000" dirty="0">
              <a:solidFill>
                <a:srgbClr val="1482AC"/>
              </a:solidFill>
              <a:latin typeface="Arial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Deployment: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Vignesh Murugan</cp:lastModifiedBy>
  <cp:revision>2</cp:revision>
  <dcterms:created xsi:type="dcterms:W3CDTF">2006-08-16T00:00:00Z</dcterms:created>
  <dcterms:modified xsi:type="dcterms:W3CDTF">2024-04-05T07:28:39Z</dcterms:modified>
  <dc:identifier>DAGBXrfDsO8</dc:identifier>
</cp:coreProperties>
</file>