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60" r:id="rId3"/>
    <p:sldId id="257" r:id="rId4"/>
    <p:sldId id="258" r:id="rId5"/>
    <p:sldId id="259" r:id="rId6"/>
  </p:sldIdLst>
  <p:sldSz cx="9144000" cy="5143500" type="screen16x9"/>
  <p:notesSz cx="6858000" cy="9144000"/>
  <p:embeddedFontLst>
    <p:embeddedFont>
      <p:font typeface="Lato" panose="020F0502020204030203" pitchFamily="34" charset="0"/>
      <p:regular r:id="rId8"/>
      <p:bold r:id="rId9"/>
      <p:italic r:id="rId10"/>
      <p:boldItalic r:id="rId11"/>
    </p:embeddedFont>
    <p:embeddedFont>
      <p:font typeface="Raleway"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91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177fe22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177fe22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8177fe220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8177fe220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8177fe220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8177fe220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3044953" y="596768"/>
            <a:ext cx="6331500" cy="1542000"/>
          </a:xfrm>
          <a:prstGeom prst="rect">
            <a:avLst/>
          </a:prstGeom>
        </p:spPr>
        <p:txBody>
          <a:bodyPr spcFirstLastPara="1" wrap="square" lIns="91425" tIns="91425" rIns="91425" bIns="91425" anchor="t" anchorCtr="0">
            <a:normAutofit/>
          </a:bodyPr>
          <a:lstStyle/>
          <a:p>
            <a:r>
              <a:rPr sz="3600" dirty="0"/>
              <a:t>AR Effect for a Fitness Brand</a:t>
            </a:r>
          </a:p>
        </p:txBody>
      </p:sp>
      <p:sp>
        <p:nvSpPr>
          <p:cNvPr id="73" name="Google Shape;73;p13"/>
          <p:cNvSpPr txBox="1">
            <a:spLocks noGrp="1"/>
          </p:cNvSpPr>
          <p:nvPr>
            <p:ph type="subTitle" idx="1"/>
          </p:nvPr>
        </p:nvSpPr>
        <p:spPr>
          <a:xfrm>
            <a:off x="2662773" y="3004733"/>
            <a:ext cx="6331500" cy="738633"/>
          </a:xfrm>
          <a:prstGeom prst="rect">
            <a:avLst/>
          </a:prstGeom>
        </p:spPr>
        <p:txBody>
          <a:bodyPr spcFirstLastPara="1" wrap="square" lIns="91425" tIns="91425" rIns="91425" bIns="91425" anchor="b" anchorCtr="0">
            <a:spAutoFit/>
          </a:bodyPr>
          <a:lstStyle/>
          <a:p>
            <a:r>
              <a:rPr lang="en-IN" dirty="0"/>
              <a:t>      </a:t>
            </a:r>
            <a:r>
              <a:rPr dirty="0"/>
              <a:t>An AR effect that visualizes workout routines</a:t>
            </a:r>
            <a:r>
              <a:rPr lang="en-IN" dirty="0"/>
              <a:t> </a:t>
            </a:r>
            <a:r>
              <a:rPr dirty="0"/>
              <a:t>using</a:t>
            </a:r>
            <a:r>
              <a:rPr lang="en-IN" dirty="0"/>
              <a:t> a</a:t>
            </a:r>
            <a:r>
              <a:rPr dirty="0" err="1"/>
              <a:t>nimated</a:t>
            </a:r>
            <a:r>
              <a:rPr dirty="0"/>
              <a:t> 2D guides. </a:t>
            </a:r>
          </a:p>
        </p:txBody>
      </p:sp>
      <p:pic>
        <p:nvPicPr>
          <p:cNvPr id="2050" name="Picture 2" descr="A vibrant fitness studio or home workout space with someone holding their phone, showcasing a digital overlay with exercise options on their screen.. Image 1 of 4">
            <a:extLst>
              <a:ext uri="{FF2B5EF4-FFF2-40B4-BE49-F238E27FC236}">
                <a16:creationId xmlns:a16="http://schemas.microsoft.com/office/drawing/2014/main" id="{3AA3E53A-56A9-3AA8-04AF-0B517093E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27" y="715714"/>
            <a:ext cx="2783572" cy="3045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251885" cy="1243180"/>
          </a:xfrm>
          <a:prstGeom prst="rect">
            <a:avLst/>
          </a:prstGeom>
        </p:spPr>
        <p:txBody>
          <a:bodyPr spcFirstLastPara="1" wrap="square" lIns="91425" tIns="91425" rIns="91425" bIns="91425" anchor="t" anchorCtr="0">
            <a:normAutofit fontScale="90000"/>
          </a:bodyPr>
          <a:lstStyle/>
          <a:p>
            <a:r>
              <a:rPr lang="en-US" dirty="0"/>
              <a:t>Ideating a Fitness AR Effect</a:t>
            </a:r>
            <a:endParaRPr dirty="0"/>
          </a:p>
        </p:txBody>
      </p:sp>
      <p:sp>
        <p:nvSpPr>
          <p:cNvPr id="73" name="Google Shape;73;p13"/>
          <p:cNvSpPr txBox="1">
            <a:spLocks noGrp="1"/>
          </p:cNvSpPr>
          <p:nvPr>
            <p:ph type="subTitle" idx="1"/>
          </p:nvPr>
        </p:nvSpPr>
        <p:spPr>
          <a:xfrm>
            <a:off x="2371725" y="2643476"/>
            <a:ext cx="6331500" cy="156963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US" dirty="0"/>
              <a:t>Idea: "Create an AR effect that allows users to visualize workout routines with animated 2D guides.“</a:t>
            </a:r>
          </a:p>
          <a:p>
            <a:pPr marL="0" lvl="0" indent="0" algn="l" rtl="0">
              <a:spcBef>
                <a:spcPts val="0"/>
              </a:spcBef>
              <a:spcAft>
                <a:spcPts val="0"/>
              </a:spcAft>
              <a:buNone/>
            </a:pPr>
            <a:r>
              <a:rPr lang="en-US" dirty="0"/>
              <a:t>Purpose: The effect could help users follow exercise routines easily while adding a fun, interactive layer to their fitness experience.</a:t>
            </a:r>
            <a:endParaRPr dirty="0"/>
          </a:p>
        </p:txBody>
      </p:sp>
      <p:sp>
        <p:nvSpPr>
          <p:cNvPr id="3" name="Rectangle 2">
            <a:extLst>
              <a:ext uri="{FF2B5EF4-FFF2-40B4-BE49-F238E27FC236}">
                <a16:creationId xmlns:a16="http://schemas.microsoft.com/office/drawing/2014/main" id="{AE7D49A4-5C4F-21AE-E198-D1414F9BA8C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1" i="0" u="none" strike="noStrike" cap="none" normalizeH="0" baseline="0">
                <a:ln>
                  <a:noFill/>
                </a:ln>
                <a:solidFill>
                  <a:schemeClr val="tx1"/>
                </a:solidFill>
                <a:effectLst/>
                <a:latin typeface="Arial" panose="020B0604020202020204" pitchFamily="34" charset="0"/>
              </a:rPr>
              <a:t>Sent by you: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chemeClr val="tx1"/>
                </a:solidFill>
                <a:effectLst/>
                <a:latin typeface="Arial" panose="020B0604020202020204" pitchFamily="34" charset="0"/>
              </a:rPr>
              <a:t>Title: Ideating a Fitness AR Effect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4" descr="Visual of a user pointing their camera at a workout space, with animated 2D exercise guides (like squats or push-ups) displayed on the screen, Illustrations of a list of exercises with animated guides.. Image 2 of 4">
            <a:extLst>
              <a:ext uri="{FF2B5EF4-FFF2-40B4-BE49-F238E27FC236}">
                <a16:creationId xmlns:a16="http://schemas.microsoft.com/office/drawing/2014/main" id="{F147FD7E-AD48-5DFF-F476-6BC307E5E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26" y="899530"/>
            <a:ext cx="2014654" cy="288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31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ctrTitle"/>
          </p:nvPr>
        </p:nvSpPr>
        <p:spPr>
          <a:xfrm>
            <a:off x="2371725" y="630225"/>
            <a:ext cx="5679455" cy="789697"/>
          </a:xfrm>
          <a:prstGeom prst="rect">
            <a:avLst/>
          </a:prstGeom>
        </p:spPr>
        <p:txBody>
          <a:bodyPr spcFirstLastPara="1" wrap="square" lIns="91425" tIns="91425" rIns="91425" bIns="91425" anchor="t" anchorCtr="0">
            <a:noAutofit/>
          </a:bodyPr>
          <a:lstStyle/>
          <a:p>
            <a:r>
              <a:rPr sz="3200" dirty="0"/>
              <a:t>Concept: How the Fitness AR Effect Works</a:t>
            </a:r>
          </a:p>
        </p:txBody>
      </p:sp>
      <p:sp>
        <p:nvSpPr>
          <p:cNvPr id="79" name="Google Shape;79;p14"/>
          <p:cNvSpPr txBox="1">
            <a:spLocks noGrp="1"/>
          </p:cNvSpPr>
          <p:nvPr>
            <p:ph type="subTitle" idx="1"/>
          </p:nvPr>
        </p:nvSpPr>
        <p:spPr>
          <a:xfrm>
            <a:off x="5627882" y="1397326"/>
            <a:ext cx="2757836" cy="3200846"/>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endParaRPr sz="1400" dirty="0"/>
          </a:p>
          <a:p>
            <a:r>
              <a:rPr lang="en-IN" sz="1400" dirty="0"/>
              <a:t>        </a:t>
            </a:r>
            <a:r>
              <a:rPr sz="1400" dirty="0"/>
              <a:t>In the AR effect, users point their camera at their workout space, and a list of exercises appears. Each exercise is accompanied by an animated 2D guide showing the correct form and repetitions. This helps users ensure they are performing exercises correctly and keeps them engaged throughout the session.</a:t>
            </a:r>
          </a:p>
        </p:txBody>
      </p:sp>
      <p:sp>
        <p:nvSpPr>
          <p:cNvPr id="2" name="Google Shape;79;p14">
            <a:extLst>
              <a:ext uri="{FF2B5EF4-FFF2-40B4-BE49-F238E27FC236}">
                <a16:creationId xmlns:a16="http://schemas.microsoft.com/office/drawing/2014/main" id="{749DCAA4-E227-9FF1-8573-1E8BF22421F3}"/>
              </a:ext>
            </a:extLst>
          </p:cNvPr>
          <p:cNvSpPr txBox="1">
            <a:spLocks/>
          </p:cNvSpPr>
          <p:nvPr/>
        </p:nvSpPr>
        <p:spPr>
          <a:xfrm>
            <a:off x="2717530" y="1828213"/>
            <a:ext cx="2757836" cy="2339072"/>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1pPr>
            <a:lvl2pPr marL="914400" marR="0" lvl="1" indent="-31750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L="1371600" marR="0" lvl="2" indent="-31750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L="1828800" marR="0" lvl="3" indent="-31750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L="2286000" marR="0" lvl="4" indent="-31750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L="2743200" marR="0" lvl="5" indent="-31750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L="3200400" marR="0" lvl="6" indent="-31750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L="3657600" marR="0" lvl="7" indent="-31750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L="4114800" marR="0" lvl="8" indent="-31750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pPr>
              <a:buFont typeface="Arial" panose="020B0604020202020204" pitchFamily="34" charset="0"/>
              <a:buChar char="•"/>
            </a:pPr>
            <a:r>
              <a:rPr lang="en-US" sz="1400" b="1" dirty="0"/>
              <a:t>Tools</a:t>
            </a:r>
            <a:r>
              <a:rPr lang="en-US" sz="1400" dirty="0"/>
              <a:t>:</a:t>
            </a:r>
            <a:r>
              <a:rPr lang="en-US" sz="1400" b="1" dirty="0"/>
              <a:t>2D Text</a:t>
            </a:r>
            <a:r>
              <a:rPr lang="en-US" sz="1400" dirty="0"/>
              <a:t>: Display exercise names and sets/reps information.</a:t>
            </a:r>
          </a:p>
          <a:p>
            <a:pPr>
              <a:buFont typeface="Arial" panose="020B0604020202020204" pitchFamily="34" charset="0"/>
              <a:buChar char="•"/>
            </a:pPr>
            <a:r>
              <a:rPr lang="en-US" sz="1400" b="1" dirty="0"/>
              <a:t>Sprite Sheets</a:t>
            </a:r>
            <a:r>
              <a:rPr lang="en-US" sz="1400" dirty="0"/>
              <a:t>: Show animations of exercises (e.g., squats, push-ups).</a:t>
            </a:r>
          </a:p>
          <a:p>
            <a:pPr>
              <a:buFont typeface="Arial" panose="020B0604020202020204" pitchFamily="34" charset="0"/>
              <a:buChar char="•"/>
            </a:pPr>
            <a:r>
              <a:rPr lang="en-US" sz="1400" b="1" dirty="0"/>
              <a:t>Rectangles</a:t>
            </a:r>
            <a:r>
              <a:rPr lang="en-US" sz="1400" dirty="0"/>
              <a:t>: Create frames for different sections of the workout (warm-up, main set, cool down).</a:t>
            </a:r>
          </a:p>
        </p:txBody>
      </p:sp>
      <p:pic>
        <p:nvPicPr>
          <p:cNvPr id="3076" name="Picture 4" descr="Visual of a user pointing their camera at a workout space, with animated 2D exercise guides (like squats or push-ups) displayed on the screen, Illustrations of a list of exercises with animated guides.. Image 4 of 4">
            <a:extLst>
              <a:ext uri="{FF2B5EF4-FFF2-40B4-BE49-F238E27FC236}">
                <a16:creationId xmlns:a16="http://schemas.microsoft.com/office/drawing/2014/main" id="{2553983B-9894-16D1-B9B1-48C512C28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45" y="1951029"/>
            <a:ext cx="2483885" cy="2483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ctrTitle"/>
          </p:nvPr>
        </p:nvSpPr>
        <p:spPr>
          <a:xfrm>
            <a:off x="2371725" y="630225"/>
            <a:ext cx="5694324" cy="707921"/>
          </a:xfrm>
          <a:prstGeom prst="rect">
            <a:avLst/>
          </a:prstGeom>
        </p:spPr>
        <p:txBody>
          <a:bodyPr spcFirstLastPara="1" wrap="square" lIns="91425" tIns="91425" rIns="91425" bIns="91425" anchor="t" anchorCtr="0">
            <a:noAutofit/>
          </a:bodyPr>
          <a:lstStyle/>
          <a:p>
            <a:r>
              <a:rPr sz="3200" dirty="0"/>
              <a:t>Storyboard: Visualizing User Interaction</a:t>
            </a:r>
          </a:p>
        </p:txBody>
      </p:sp>
      <p:sp>
        <p:nvSpPr>
          <p:cNvPr id="85" name="Google Shape;85;p15"/>
          <p:cNvSpPr txBox="1">
            <a:spLocks noGrp="1"/>
          </p:cNvSpPr>
          <p:nvPr>
            <p:ph type="subTitle" idx="1"/>
          </p:nvPr>
        </p:nvSpPr>
        <p:spPr>
          <a:xfrm>
            <a:off x="2676293" y="1671230"/>
            <a:ext cx="5948830" cy="2400627"/>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endParaRPr dirty="0"/>
          </a:p>
          <a:p>
            <a:r>
              <a:rPr dirty="0"/>
              <a:t>1. User points the camera at the workout space.</a:t>
            </a:r>
            <a:endParaRPr lang="en-IN" dirty="0"/>
          </a:p>
          <a:p>
            <a:r>
              <a:rPr dirty="0"/>
              <a:t>2. The AR screen displays a list of exercises with</a:t>
            </a:r>
            <a:endParaRPr lang="en-IN" dirty="0"/>
          </a:p>
          <a:p>
            <a:r>
              <a:rPr dirty="0"/>
              <a:t>animated guides.</a:t>
            </a:r>
            <a:endParaRPr lang="en-IN" dirty="0"/>
          </a:p>
          <a:p>
            <a:r>
              <a:rPr dirty="0"/>
              <a:t>3. User selects an exercise and follows the animated</a:t>
            </a:r>
            <a:endParaRPr lang="en-IN" dirty="0"/>
          </a:p>
          <a:p>
            <a:r>
              <a:rPr dirty="0"/>
              <a:t>guide to perform it.</a:t>
            </a:r>
            <a:endParaRPr lang="en-IN" dirty="0"/>
          </a:p>
          <a:p>
            <a:r>
              <a:rPr dirty="0"/>
              <a:t>4. The AR effect provides real-time feedback or</a:t>
            </a:r>
            <a:endParaRPr lang="en-IN" dirty="0"/>
          </a:p>
          <a:p>
            <a:r>
              <a:rPr dirty="0"/>
              <a:t>encouragement as the user completes the workout.</a:t>
            </a:r>
          </a:p>
        </p:txBody>
      </p:sp>
      <p:pic>
        <p:nvPicPr>
          <p:cNvPr id="3074" name="Picture 2" descr="A series of 4-5 frames visualizing the steps, starting with pointing the camera at the workout space and progressing to the AR effect displaying exercises and providing real-time feedback.. Image 2 of 2">
            <a:extLst>
              <a:ext uri="{FF2B5EF4-FFF2-40B4-BE49-F238E27FC236}">
                <a16:creationId xmlns:a16="http://schemas.microsoft.com/office/drawing/2014/main" id="{E16BC8F6-F6C1-4ACB-3616-B52B8CE61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21" y="1699333"/>
            <a:ext cx="2516809" cy="25168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r>
              <a:rPr sz="2800" dirty="0"/>
              <a:t>PEAR Framework Checklist: Fitness AR Effect</a:t>
            </a:r>
          </a:p>
        </p:txBody>
      </p:sp>
      <p:sp>
        <p:nvSpPr>
          <p:cNvPr id="91" name="Google Shape;91;p16"/>
          <p:cNvSpPr txBox="1">
            <a:spLocks noGrp="1"/>
          </p:cNvSpPr>
          <p:nvPr>
            <p:ph type="subTitle" idx="1"/>
          </p:nvPr>
        </p:nvSpPr>
        <p:spPr>
          <a:xfrm>
            <a:off x="2390267" y="3238450"/>
            <a:ext cx="6331500" cy="1143600"/>
          </a:xfrm>
          <a:prstGeom prst="rect">
            <a:avLst/>
          </a:prstGeom>
        </p:spPr>
        <p:txBody>
          <a:bodyPr spcFirstLastPara="1" wrap="square" lIns="91425" tIns="91425" rIns="91425" bIns="91425" anchor="b" anchorCtr="0">
            <a:spAutoFit/>
          </a:bodyPr>
          <a:lstStyle/>
          <a:p>
            <a:pPr marL="0" lvl="0" indent="0" algn="l" rtl="0">
              <a:lnSpc>
                <a:spcPct val="115000"/>
              </a:lnSpc>
              <a:spcBef>
                <a:spcPts val="0"/>
              </a:spcBef>
              <a:spcAft>
                <a:spcPts val="0"/>
              </a:spcAft>
              <a:buClr>
                <a:schemeClr val="dk2"/>
              </a:buClr>
              <a:buSzPts val="1100"/>
              <a:buFont typeface="Arial"/>
              <a:buNone/>
            </a:pPr>
            <a:endParaRPr sz="1400">
              <a:latin typeface="Arial"/>
              <a:ea typeface="Arial"/>
              <a:cs typeface="Arial"/>
              <a:sym typeface="Arial"/>
            </a:endParaRPr>
          </a:p>
          <a:p>
            <a:r>
              <a:t>P: Personalized - Users can select their workout difficulty level and exercises.</a:t>
            </a:r>
          </a:p>
          <a:p>
            <a:r>
              <a:t>E: Easy to Use - Simple interface with clear, animated guides.</a:t>
            </a:r>
          </a:p>
          <a:p>
            <a:r>
              <a:t>A: Accessible - Available on mobile devices; works in any workout space.</a:t>
            </a:r>
          </a:p>
          <a:p>
            <a:r>
              <a:t>R: Relatable - Appeals to fitness enthusiasts, from beginners to advanced users.</a:t>
            </a:r>
          </a:p>
        </p:txBody>
      </p:sp>
      <p:pic>
        <p:nvPicPr>
          <p:cNvPr id="4098" name="Picture 2" descr="Infographics or icons for personalization, ease of use, accessibility, and relatability. Visuals representing different user levels (beginner to advanced), alongside simple exercise guide animations. Image 1 of 4">
            <a:extLst>
              <a:ext uri="{FF2B5EF4-FFF2-40B4-BE49-F238E27FC236}">
                <a16:creationId xmlns:a16="http://schemas.microsoft.com/office/drawing/2014/main" id="{86566234-1479-7D28-7471-60FF8094F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56" y="2172225"/>
            <a:ext cx="2182111" cy="2112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317</Words>
  <Application>Microsoft Office PowerPoint</Application>
  <PresentationFormat>On-screen Show (16:9)</PresentationFormat>
  <Paragraphs>28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Lato</vt:lpstr>
      <vt:lpstr>Raleway</vt:lpstr>
      <vt:lpstr>Swiss</vt:lpstr>
      <vt:lpstr>AR Effect for a Fitness Brand</vt:lpstr>
      <vt:lpstr>Ideating a Fitness AR Effect</vt:lpstr>
      <vt:lpstr>Concept: How the Fitness AR Effect Works</vt:lpstr>
      <vt:lpstr>Storyboard: Visualizing User Interaction</vt:lpstr>
      <vt:lpstr>PEAR Framework Checklist: Fitness AR Effect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krishna</dc:creator>
  <cp:lastModifiedBy>krishna Moorthy</cp:lastModifiedBy>
  <cp:revision>2</cp:revision>
  <dcterms:modified xsi:type="dcterms:W3CDTF">2024-09-06T07:37:48Z</dcterms:modified>
</cp:coreProperties>
</file>