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39107" cy="5578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7086600" y="0"/>
                </a:moveTo>
                <a:lnTo>
                  <a:pt x="0" y="0"/>
                </a:lnTo>
                <a:lnTo>
                  <a:pt x="0" y="466725"/>
                </a:lnTo>
                <a:lnTo>
                  <a:pt x="7086600" y="466725"/>
                </a:lnTo>
                <a:lnTo>
                  <a:pt x="7086600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0" y="466725"/>
                </a:moveTo>
                <a:lnTo>
                  <a:pt x="7086600" y="466725"/>
                </a:lnTo>
                <a:lnTo>
                  <a:pt x="70866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3553" y="2191004"/>
            <a:ext cx="2056892" cy="483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hyperlink" Target="https://github.com/Vignesh5022/Vignesh_E-commerc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8"/>
                </a:lnTo>
                <a:lnTo>
                  <a:pt x="9143999" y="5143498"/>
                </a:lnTo>
                <a:lnTo>
                  <a:pt x="9143999" y="0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6012" y="449326"/>
            <a:ext cx="6922134" cy="3425825"/>
            <a:chOff x="1116012" y="449326"/>
            <a:chExt cx="6922134" cy="3425825"/>
          </a:xfrm>
        </p:grpSpPr>
        <p:sp>
          <p:nvSpPr>
            <p:cNvPr id="4" name="object 4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6619176" y="0"/>
                  </a:moveTo>
                  <a:lnTo>
                    <a:pt x="276923" y="0"/>
                  </a:lnTo>
                  <a:lnTo>
                    <a:pt x="227138" y="4460"/>
                  </a:lnTo>
                  <a:lnTo>
                    <a:pt x="180283" y="17320"/>
                  </a:lnTo>
                  <a:lnTo>
                    <a:pt x="137141" y="37798"/>
                  </a:lnTo>
                  <a:lnTo>
                    <a:pt x="98492" y="65113"/>
                  </a:lnTo>
                  <a:lnTo>
                    <a:pt x="65118" y="98481"/>
                  </a:lnTo>
                  <a:lnTo>
                    <a:pt x="37801" y="137122"/>
                  </a:lnTo>
                  <a:lnTo>
                    <a:pt x="17321" y="180253"/>
                  </a:lnTo>
                  <a:lnTo>
                    <a:pt x="4460" y="227093"/>
                  </a:lnTo>
                  <a:lnTo>
                    <a:pt x="0" y="276860"/>
                  </a:lnTo>
                  <a:lnTo>
                    <a:pt x="0" y="3123438"/>
                  </a:lnTo>
                  <a:lnTo>
                    <a:pt x="4460" y="3173208"/>
                  </a:lnTo>
                  <a:lnTo>
                    <a:pt x="17321" y="3220060"/>
                  </a:lnTo>
                  <a:lnTo>
                    <a:pt x="37801" y="3263208"/>
                  </a:lnTo>
                  <a:lnTo>
                    <a:pt x="65118" y="3301869"/>
                  </a:lnTo>
                  <a:lnTo>
                    <a:pt x="98492" y="3335258"/>
                  </a:lnTo>
                  <a:lnTo>
                    <a:pt x="137141" y="3362593"/>
                  </a:lnTo>
                  <a:lnTo>
                    <a:pt x="180283" y="3383088"/>
                  </a:lnTo>
                  <a:lnTo>
                    <a:pt x="227138" y="3395960"/>
                  </a:lnTo>
                  <a:lnTo>
                    <a:pt x="276923" y="3400425"/>
                  </a:lnTo>
                  <a:lnTo>
                    <a:pt x="6619176" y="3400425"/>
                  </a:lnTo>
                  <a:lnTo>
                    <a:pt x="6668947" y="3395960"/>
                  </a:lnTo>
                  <a:lnTo>
                    <a:pt x="6715798" y="3383088"/>
                  </a:lnTo>
                  <a:lnTo>
                    <a:pt x="6758947" y="3362593"/>
                  </a:lnTo>
                  <a:lnTo>
                    <a:pt x="6797607" y="3335258"/>
                  </a:lnTo>
                  <a:lnTo>
                    <a:pt x="6830997" y="3301869"/>
                  </a:lnTo>
                  <a:lnTo>
                    <a:pt x="6858331" y="3263208"/>
                  </a:lnTo>
                  <a:lnTo>
                    <a:pt x="6878826" y="3220060"/>
                  </a:lnTo>
                  <a:lnTo>
                    <a:pt x="6891698" y="3173208"/>
                  </a:lnTo>
                  <a:lnTo>
                    <a:pt x="6896163" y="3123438"/>
                  </a:lnTo>
                  <a:lnTo>
                    <a:pt x="6896163" y="276860"/>
                  </a:lnTo>
                  <a:lnTo>
                    <a:pt x="6891698" y="227093"/>
                  </a:lnTo>
                  <a:lnTo>
                    <a:pt x="6878826" y="180253"/>
                  </a:lnTo>
                  <a:lnTo>
                    <a:pt x="6858331" y="137122"/>
                  </a:lnTo>
                  <a:lnTo>
                    <a:pt x="6830997" y="98481"/>
                  </a:lnTo>
                  <a:lnTo>
                    <a:pt x="6797607" y="65113"/>
                  </a:lnTo>
                  <a:lnTo>
                    <a:pt x="6758947" y="37798"/>
                  </a:lnTo>
                  <a:lnTo>
                    <a:pt x="6715798" y="17320"/>
                  </a:lnTo>
                  <a:lnTo>
                    <a:pt x="6668947" y="4460"/>
                  </a:lnTo>
                  <a:lnTo>
                    <a:pt x="6619176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0" y="276860"/>
                  </a:moveTo>
                  <a:lnTo>
                    <a:pt x="4460" y="227093"/>
                  </a:lnTo>
                  <a:lnTo>
                    <a:pt x="17321" y="180253"/>
                  </a:lnTo>
                  <a:lnTo>
                    <a:pt x="37801" y="137122"/>
                  </a:lnTo>
                  <a:lnTo>
                    <a:pt x="65118" y="98481"/>
                  </a:lnTo>
                  <a:lnTo>
                    <a:pt x="98492" y="65113"/>
                  </a:lnTo>
                  <a:lnTo>
                    <a:pt x="137141" y="37798"/>
                  </a:lnTo>
                  <a:lnTo>
                    <a:pt x="180283" y="17320"/>
                  </a:lnTo>
                  <a:lnTo>
                    <a:pt x="227138" y="4460"/>
                  </a:lnTo>
                  <a:lnTo>
                    <a:pt x="276923" y="0"/>
                  </a:lnTo>
                  <a:lnTo>
                    <a:pt x="6619176" y="0"/>
                  </a:lnTo>
                  <a:lnTo>
                    <a:pt x="6668947" y="4460"/>
                  </a:lnTo>
                  <a:lnTo>
                    <a:pt x="6715798" y="17320"/>
                  </a:lnTo>
                  <a:lnTo>
                    <a:pt x="6758947" y="37798"/>
                  </a:lnTo>
                  <a:lnTo>
                    <a:pt x="6797607" y="65113"/>
                  </a:lnTo>
                  <a:lnTo>
                    <a:pt x="6830997" y="98481"/>
                  </a:lnTo>
                  <a:lnTo>
                    <a:pt x="6858331" y="137122"/>
                  </a:lnTo>
                  <a:lnTo>
                    <a:pt x="6878826" y="180253"/>
                  </a:lnTo>
                  <a:lnTo>
                    <a:pt x="6891698" y="227093"/>
                  </a:lnTo>
                  <a:lnTo>
                    <a:pt x="6896163" y="276860"/>
                  </a:lnTo>
                  <a:lnTo>
                    <a:pt x="6896163" y="3123438"/>
                  </a:lnTo>
                  <a:lnTo>
                    <a:pt x="6891698" y="3173208"/>
                  </a:lnTo>
                  <a:lnTo>
                    <a:pt x="6878826" y="3220060"/>
                  </a:lnTo>
                  <a:lnTo>
                    <a:pt x="6858331" y="3263208"/>
                  </a:lnTo>
                  <a:lnTo>
                    <a:pt x="6830997" y="3301869"/>
                  </a:lnTo>
                  <a:lnTo>
                    <a:pt x="6797607" y="3335258"/>
                  </a:lnTo>
                  <a:lnTo>
                    <a:pt x="6758947" y="3362593"/>
                  </a:lnTo>
                  <a:lnTo>
                    <a:pt x="6715798" y="3383088"/>
                  </a:lnTo>
                  <a:lnTo>
                    <a:pt x="6668947" y="3395960"/>
                  </a:lnTo>
                  <a:lnTo>
                    <a:pt x="6619176" y="3400425"/>
                  </a:lnTo>
                  <a:lnTo>
                    <a:pt x="276923" y="3400425"/>
                  </a:lnTo>
                  <a:lnTo>
                    <a:pt x="227138" y="3395960"/>
                  </a:lnTo>
                  <a:lnTo>
                    <a:pt x="180283" y="3383088"/>
                  </a:lnTo>
                  <a:lnTo>
                    <a:pt x="137141" y="3362593"/>
                  </a:lnTo>
                  <a:lnTo>
                    <a:pt x="98492" y="3335258"/>
                  </a:lnTo>
                  <a:lnTo>
                    <a:pt x="65118" y="3301869"/>
                  </a:lnTo>
                  <a:lnTo>
                    <a:pt x="37801" y="3263208"/>
                  </a:lnTo>
                  <a:lnTo>
                    <a:pt x="17321" y="3220060"/>
                  </a:lnTo>
                  <a:lnTo>
                    <a:pt x="4460" y="3173208"/>
                  </a:lnTo>
                  <a:lnTo>
                    <a:pt x="0" y="3123438"/>
                  </a:lnTo>
                  <a:lnTo>
                    <a:pt x="0" y="276860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3925" y="1104900"/>
              <a:ext cx="1171575" cy="3905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095375"/>
              <a:ext cx="790575" cy="409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95876" y="1024001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7325" y="0"/>
                  </a:moveTo>
                  <a:lnTo>
                    <a:pt x="1457325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1123950"/>
              <a:ext cx="1400175" cy="361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551" y="1024001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2575" y="981075"/>
              <a:ext cx="1809750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38300" y="2781299"/>
              <a:ext cx="5867400" cy="933450"/>
            </a:xfrm>
            <a:custGeom>
              <a:avLst/>
              <a:gdLst/>
              <a:ahLst/>
              <a:cxnLst/>
              <a:rect l="l" t="t" r="r" b="b"/>
              <a:pathLst>
                <a:path w="5867400" h="933450">
                  <a:moveTo>
                    <a:pt x="5711825" y="0"/>
                  </a:moveTo>
                  <a:lnTo>
                    <a:pt x="155575" y="0"/>
                  </a:lnTo>
                  <a:lnTo>
                    <a:pt x="106379" y="7925"/>
                  </a:lnTo>
                  <a:lnTo>
                    <a:pt x="63669" y="30000"/>
                  </a:lnTo>
                  <a:lnTo>
                    <a:pt x="30000" y="63669"/>
                  </a:lnTo>
                  <a:lnTo>
                    <a:pt x="7925" y="106379"/>
                  </a:lnTo>
                  <a:lnTo>
                    <a:pt x="0" y="155575"/>
                  </a:lnTo>
                  <a:lnTo>
                    <a:pt x="0" y="777875"/>
                  </a:lnTo>
                  <a:lnTo>
                    <a:pt x="7925" y="827070"/>
                  </a:lnTo>
                  <a:lnTo>
                    <a:pt x="30000" y="869780"/>
                  </a:lnTo>
                  <a:lnTo>
                    <a:pt x="63669" y="903449"/>
                  </a:lnTo>
                  <a:lnTo>
                    <a:pt x="106379" y="925524"/>
                  </a:lnTo>
                  <a:lnTo>
                    <a:pt x="155575" y="933450"/>
                  </a:lnTo>
                  <a:lnTo>
                    <a:pt x="5711825" y="933450"/>
                  </a:lnTo>
                  <a:lnTo>
                    <a:pt x="5761020" y="925524"/>
                  </a:lnTo>
                  <a:lnTo>
                    <a:pt x="5803730" y="903449"/>
                  </a:lnTo>
                  <a:lnTo>
                    <a:pt x="5837399" y="869780"/>
                  </a:lnTo>
                  <a:lnTo>
                    <a:pt x="5859474" y="827070"/>
                  </a:lnTo>
                  <a:lnTo>
                    <a:pt x="5867400" y="777875"/>
                  </a:lnTo>
                  <a:lnTo>
                    <a:pt x="5867400" y="155575"/>
                  </a:lnTo>
                  <a:lnTo>
                    <a:pt x="5859474" y="106379"/>
                  </a:lnTo>
                  <a:lnTo>
                    <a:pt x="5837399" y="63669"/>
                  </a:lnTo>
                  <a:lnTo>
                    <a:pt x="5803730" y="30000"/>
                  </a:lnTo>
                  <a:lnTo>
                    <a:pt x="5761020" y="7925"/>
                  </a:lnTo>
                  <a:lnTo>
                    <a:pt x="57118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532379" y="3076194"/>
            <a:ext cx="408305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b="1">
                <a:solidFill>
                  <a:srgbClr val="F1F1F1"/>
                </a:solidFill>
                <a:latin typeface="Arial"/>
                <a:cs typeface="Arial"/>
              </a:rPr>
              <a:t>E-COMMERCE</a:t>
            </a:r>
            <a:r>
              <a:rPr dirty="0" sz="2000" spc="-5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SALES</a:t>
            </a:r>
            <a:r>
              <a:rPr dirty="0" sz="2000" spc="-12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425" y="3921500"/>
            <a:ext cx="4975225" cy="9302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4545330" algn="l"/>
              </a:tabLst>
            </a:pP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 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2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ud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-6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il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  <a:spcBef>
                <a:spcPts val="630"/>
              </a:spcBef>
            </a:pP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NAME:</a:t>
            </a:r>
            <a:r>
              <a:rPr dirty="0" sz="11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VIGNESH</a:t>
            </a:r>
            <a:r>
              <a:rPr dirty="0" sz="1100" spc="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100">
              <a:latin typeface="Arial MT"/>
              <a:cs typeface="Arial MT"/>
            </a:endParaRPr>
          </a:p>
          <a:p>
            <a:pPr marL="259715">
              <a:lnSpc>
                <a:spcPct val="100000"/>
              </a:lnSpc>
              <a:spcBef>
                <a:spcPts val="254"/>
              </a:spcBef>
            </a:pP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NM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ID: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au612821105022</a:t>
            </a:r>
            <a:endParaRPr sz="1100">
              <a:latin typeface="Arial MT"/>
              <a:cs typeface="Arial MT"/>
            </a:endParaRPr>
          </a:p>
          <a:p>
            <a:pPr marL="259715">
              <a:lnSpc>
                <a:spcPct val="100000"/>
              </a:lnSpc>
              <a:spcBef>
                <a:spcPts val="185"/>
              </a:spcBef>
            </a:pP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dirty="0" sz="11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NAME:</a:t>
            </a:r>
            <a:r>
              <a:rPr dirty="0" sz="1100" spc="2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VARUVAN</a:t>
            </a:r>
            <a:r>
              <a:rPr dirty="0" sz="1100" spc="22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VADIVELAN</a:t>
            </a:r>
            <a:r>
              <a:rPr dirty="0" sz="1100" spc="3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dirty="0" sz="1100" spc="2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3825" y="1666875"/>
            <a:ext cx="14478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15113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r>
              <a:rPr dirty="0" sz="1550" spc="2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203062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7400" y="1057275"/>
            <a:ext cx="3038475" cy="2343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527" y="1302801"/>
            <a:ext cx="4022231" cy="13923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13163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550" spc="-2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Scope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7325" y="1066800"/>
            <a:ext cx="3571875" cy="2695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130" y="1287466"/>
            <a:ext cx="4061883" cy="24464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654367"/>
            <a:ext cx="12452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REFERENCS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916" y="1105626"/>
            <a:ext cx="6338358" cy="25474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Thank</a:t>
            </a:r>
            <a:r>
              <a:rPr dirty="0" spc="195"/>
              <a:t> </a:t>
            </a:r>
            <a:r>
              <a:rPr dirty="0" spc="-4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9144000" cy="4848225"/>
            <a:chOff x="0" y="0"/>
            <a:chExt cx="9144000" cy="48482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42925"/>
              <a:ext cx="9143999" cy="4305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372059" y="1047646"/>
            <a:ext cx="3272154" cy="3262629"/>
            <a:chOff x="5372059" y="1047646"/>
            <a:chExt cx="3272154" cy="326262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059" y="1047646"/>
              <a:ext cx="3271981" cy="32624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9" y="1047750"/>
              <a:ext cx="3200400" cy="319087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675" y="542925"/>
            <a:ext cx="4067175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600075"/>
            <a:ext cx="8712200" cy="4182745"/>
            <a:chOff x="0" y="600075"/>
            <a:chExt cx="8712200" cy="41827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4556" y="1052036"/>
              <a:ext cx="3727570" cy="37306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3175" y="2771775"/>
              <a:ext cx="1647825" cy="2009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600075"/>
              <a:ext cx="4952999" cy="2973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3825" y="514350"/>
            <a:ext cx="8485505" cy="3619500"/>
            <a:chOff x="123825" y="514350"/>
            <a:chExt cx="8485505" cy="3619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940" y="1101159"/>
              <a:ext cx="2868096" cy="29145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200275"/>
              <a:ext cx="1962150" cy="1933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25" y="514350"/>
              <a:ext cx="4791075" cy="3228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654367"/>
            <a:ext cx="17830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203062"/>
                </a:solidFill>
                <a:latin typeface="Arial"/>
                <a:cs typeface="Arial"/>
              </a:rPr>
              <a:t>Aim</a:t>
            </a:r>
            <a:r>
              <a:rPr dirty="0" sz="1550" spc="7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and</a:t>
            </a:r>
            <a:r>
              <a:rPr dirty="0" sz="1550" spc="-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Objective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86728" y="1424927"/>
            <a:ext cx="2800350" cy="2764155"/>
          </a:xfrm>
          <a:custGeom>
            <a:avLst/>
            <a:gdLst/>
            <a:ahLst/>
            <a:cxnLst/>
            <a:rect l="l" t="t" r="r" b="b"/>
            <a:pathLst>
              <a:path w="2800350" h="2764154">
                <a:moveTo>
                  <a:pt x="1208430" y="1164488"/>
                </a:moveTo>
                <a:lnTo>
                  <a:pt x="1105268" y="1061300"/>
                </a:lnTo>
                <a:lnTo>
                  <a:pt x="862114" y="1304518"/>
                </a:lnTo>
                <a:lnTo>
                  <a:pt x="766318" y="1208709"/>
                </a:lnTo>
                <a:lnTo>
                  <a:pt x="663168" y="1311884"/>
                </a:lnTo>
                <a:lnTo>
                  <a:pt x="862114" y="1510880"/>
                </a:lnTo>
                <a:lnTo>
                  <a:pt x="1208430" y="1164488"/>
                </a:lnTo>
                <a:close/>
              </a:path>
              <a:path w="2800350" h="2764154">
                <a:moveTo>
                  <a:pt x="1208430" y="685419"/>
                </a:moveTo>
                <a:lnTo>
                  <a:pt x="1105268" y="582244"/>
                </a:lnTo>
                <a:lnTo>
                  <a:pt x="862114" y="825461"/>
                </a:lnTo>
                <a:lnTo>
                  <a:pt x="766318" y="729640"/>
                </a:lnTo>
                <a:lnTo>
                  <a:pt x="663168" y="832827"/>
                </a:lnTo>
                <a:lnTo>
                  <a:pt x="862114" y="1031824"/>
                </a:lnTo>
                <a:lnTo>
                  <a:pt x="1208430" y="685419"/>
                </a:lnTo>
                <a:close/>
              </a:path>
              <a:path w="2800350" h="2764154">
                <a:moveTo>
                  <a:pt x="2063165" y="1216075"/>
                </a:moveTo>
                <a:lnTo>
                  <a:pt x="1436852" y="1216075"/>
                </a:lnTo>
                <a:lnTo>
                  <a:pt x="1436852" y="1363484"/>
                </a:lnTo>
                <a:lnTo>
                  <a:pt x="2063165" y="1363484"/>
                </a:lnTo>
                <a:lnTo>
                  <a:pt x="2063165" y="1216075"/>
                </a:lnTo>
                <a:close/>
              </a:path>
              <a:path w="2800350" h="2764154">
                <a:moveTo>
                  <a:pt x="2063165" y="737019"/>
                </a:moveTo>
                <a:lnTo>
                  <a:pt x="1436852" y="737019"/>
                </a:lnTo>
                <a:lnTo>
                  <a:pt x="1436852" y="884415"/>
                </a:lnTo>
                <a:lnTo>
                  <a:pt x="2063165" y="884415"/>
                </a:lnTo>
                <a:lnTo>
                  <a:pt x="2063165" y="737019"/>
                </a:lnTo>
                <a:close/>
              </a:path>
              <a:path w="2800350" h="2764154">
                <a:moveTo>
                  <a:pt x="2800007" y="221094"/>
                </a:moveTo>
                <a:lnTo>
                  <a:pt x="2794216" y="192405"/>
                </a:lnTo>
                <a:lnTo>
                  <a:pt x="2778417" y="168973"/>
                </a:lnTo>
                <a:lnTo>
                  <a:pt x="2754998" y="153187"/>
                </a:lnTo>
                <a:lnTo>
                  <a:pt x="2726321" y="147396"/>
                </a:lnTo>
                <a:lnTo>
                  <a:pt x="2431592" y="147396"/>
                </a:lnTo>
                <a:lnTo>
                  <a:pt x="2431592" y="1731987"/>
                </a:lnTo>
                <a:lnTo>
                  <a:pt x="368414" y="1731987"/>
                </a:lnTo>
                <a:lnTo>
                  <a:pt x="368414" y="405358"/>
                </a:lnTo>
                <a:lnTo>
                  <a:pt x="2431580" y="405358"/>
                </a:lnTo>
                <a:lnTo>
                  <a:pt x="2431592" y="1731987"/>
                </a:lnTo>
                <a:lnTo>
                  <a:pt x="2431592" y="147396"/>
                </a:lnTo>
                <a:lnTo>
                  <a:pt x="1473695" y="147396"/>
                </a:lnTo>
                <a:lnTo>
                  <a:pt x="1473695" y="73698"/>
                </a:lnTo>
                <a:lnTo>
                  <a:pt x="1467904" y="44996"/>
                </a:lnTo>
                <a:lnTo>
                  <a:pt x="1452105" y="21564"/>
                </a:lnTo>
                <a:lnTo>
                  <a:pt x="1428686" y="5778"/>
                </a:lnTo>
                <a:lnTo>
                  <a:pt x="1400009" y="0"/>
                </a:lnTo>
                <a:lnTo>
                  <a:pt x="1371320" y="5778"/>
                </a:lnTo>
                <a:lnTo>
                  <a:pt x="1347889" y="21564"/>
                </a:lnTo>
                <a:lnTo>
                  <a:pt x="1332115" y="44996"/>
                </a:lnTo>
                <a:lnTo>
                  <a:pt x="1326324" y="73698"/>
                </a:lnTo>
                <a:lnTo>
                  <a:pt x="1326324" y="147396"/>
                </a:lnTo>
                <a:lnTo>
                  <a:pt x="73685" y="147396"/>
                </a:lnTo>
                <a:lnTo>
                  <a:pt x="44996" y="153187"/>
                </a:lnTo>
                <a:lnTo>
                  <a:pt x="21577" y="168973"/>
                </a:lnTo>
                <a:lnTo>
                  <a:pt x="5791" y="192405"/>
                </a:lnTo>
                <a:lnTo>
                  <a:pt x="0" y="221094"/>
                </a:lnTo>
                <a:lnTo>
                  <a:pt x="5791" y="249783"/>
                </a:lnTo>
                <a:lnTo>
                  <a:pt x="21577" y="273202"/>
                </a:lnTo>
                <a:lnTo>
                  <a:pt x="44996" y="289001"/>
                </a:lnTo>
                <a:lnTo>
                  <a:pt x="73685" y="294805"/>
                </a:lnTo>
                <a:lnTo>
                  <a:pt x="147370" y="294805"/>
                </a:lnTo>
                <a:lnTo>
                  <a:pt x="147370" y="1805698"/>
                </a:lnTo>
                <a:lnTo>
                  <a:pt x="73685" y="1805698"/>
                </a:lnTo>
                <a:lnTo>
                  <a:pt x="44996" y="1811477"/>
                </a:lnTo>
                <a:lnTo>
                  <a:pt x="21577" y="1827263"/>
                </a:lnTo>
                <a:lnTo>
                  <a:pt x="5791" y="1850694"/>
                </a:lnTo>
                <a:lnTo>
                  <a:pt x="0" y="1879396"/>
                </a:lnTo>
                <a:lnTo>
                  <a:pt x="5791" y="1908073"/>
                </a:lnTo>
                <a:lnTo>
                  <a:pt x="21577" y="1931504"/>
                </a:lnTo>
                <a:lnTo>
                  <a:pt x="44996" y="1947303"/>
                </a:lnTo>
                <a:lnTo>
                  <a:pt x="73685" y="1953094"/>
                </a:lnTo>
                <a:lnTo>
                  <a:pt x="1198854" y="1953094"/>
                </a:lnTo>
                <a:lnTo>
                  <a:pt x="631482" y="2520581"/>
                </a:lnTo>
                <a:lnTo>
                  <a:pt x="615327" y="2545194"/>
                </a:lnTo>
                <a:lnTo>
                  <a:pt x="610057" y="2573121"/>
                </a:lnTo>
                <a:lnTo>
                  <a:pt x="615619" y="2600985"/>
                </a:lnTo>
                <a:lnTo>
                  <a:pt x="632028" y="2625433"/>
                </a:lnTo>
                <a:lnTo>
                  <a:pt x="656628" y="2641587"/>
                </a:lnTo>
                <a:lnTo>
                  <a:pt x="684542" y="2646870"/>
                </a:lnTo>
                <a:lnTo>
                  <a:pt x="712419" y="2641295"/>
                </a:lnTo>
                <a:lnTo>
                  <a:pt x="736854" y="2624874"/>
                </a:lnTo>
                <a:lnTo>
                  <a:pt x="1326324" y="2035251"/>
                </a:lnTo>
                <a:lnTo>
                  <a:pt x="1326324" y="2690101"/>
                </a:lnTo>
                <a:lnTo>
                  <a:pt x="1332115" y="2718790"/>
                </a:lnTo>
                <a:lnTo>
                  <a:pt x="1347889" y="2742222"/>
                </a:lnTo>
                <a:lnTo>
                  <a:pt x="1371320" y="2758008"/>
                </a:lnTo>
                <a:lnTo>
                  <a:pt x="1400009" y="2763799"/>
                </a:lnTo>
                <a:lnTo>
                  <a:pt x="1428686" y="2758008"/>
                </a:lnTo>
                <a:lnTo>
                  <a:pt x="1452105" y="2742222"/>
                </a:lnTo>
                <a:lnTo>
                  <a:pt x="1467904" y="2718790"/>
                </a:lnTo>
                <a:lnTo>
                  <a:pt x="1473695" y="2690101"/>
                </a:lnTo>
                <a:lnTo>
                  <a:pt x="1473695" y="2035251"/>
                </a:lnTo>
                <a:lnTo>
                  <a:pt x="1473695" y="2034171"/>
                </a:lnTo>
                <a:lnTo>
                  <a:pt x="2063165" y="2623769"/>
                </a:lnTo>
                <a:lnTo>
                  <a:pt x="2087549" y="2639974"/>
                </a:lnTo>
                <a:lnTo>
                  <a:pt x="2115286" y="2645372"/>
                </a:lnTo>
                <a:lnTo>
                  <a:pt x="2143023" y="2639974"/>
                </a:lnTo>
                <a:lnTo>
                  <a:pt x="2167407" y="2623769"/>
                </a:lnTo>
                <a:lnTo>
                  <a:pt x="2183600" y="2599372"/>
                </a:lnTo>
                <a:lnTo>
                  <a:pt x="2188997" y="2571623"/>
                </a:lnTo>
                <a:lnTo>
                  <a:pt x="2183600" y="2543873"/>
                </a:lnTo>
                <a:lnTo>
                  <a:pt x="2167407" y="2519476"/>
                </a:lnTo>
                <a:lnTo>
                  <a:pt x="1682216" y="2034171"/>
                </a:lnTo>
                <a:lnTo>
                  <a:pt x="1601165" y="1953094"/>
                </a:lnTo>
                <a:lnTo>
                  <a:pt x="2726321" y="1953094"/>
                </a:lnTo>
                <a:lnTo>
                  <a:pt x="2754998" y="1947303"/>
                </a:lnTo>
                <a:lnTo>
                  <a:pt x="2778417" y="1931504"/>
                </a:lnTo>
                <a:lnTo>
                  <a:pt x="2794216" y="1908073"/>
                </a:lnTo>
                <a:lnTo>
                  <a:pt x="2800007" y="1879396"/>
                </a:lnTo>
                <a:lnTo>
                  <a:pt x="2794216" y="1850694"/>
                </a:lnTo>
                <a:lnTo>
                  <a:pt x="2778417" y="1827263"/>
                </a:lnTo>
                <a:lnTo>
                  <a:pt x="2754998" y="1811477"/>
                </a:lnTo>
                <a:lnTo>
                  <a:pt x="2726321" y="1805698"/>
                </a:lnTo>
                <a:lnTo>
                  <a:pt x="2652636" y="1805698"/>
                </a:lnTo>
                <a:lnTo>
                  <a:pt x="2652636" y="1731987"/>
                </a:lnTo>
                <a:lnTo>
                  <a:pt x="2652636" y="405358"/>
                </a:lnTo>
                <a:lnTo>
                  <a:pt x="2652636" y="294805"/>
                </a:lnTo>
                <a:lnTo>
                  <a:pt x="2726321" y="294805"/>
                </a:lnTo>
                <a:lnTo>
                  <a:pt x="2754998" y="289001"/>
                </a:lnTo>
                <a:lnTo>
                  <a:pt x="2778417" y="273202"/>
                </a:lnTo>
                <a:lnTo>
                  <a:pt x="2794216" y="249783"/>
                </a:lnTo>
                <a:lnTo>
                  <a:pt x="2800007" y="221094"/>
                </a:lnTo>
                <a:close/>
              </a:path>
            </a:pathLst>
          </a:custGeom>
          <a:solidFill>
            <a:srgbClr val="00707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25" y="571500"/>
            <a:ext cx="5943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75" y="533400"/>
            <a:ext cx="728662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1612" y="708977"/>
            <a:ext cx="2800350" cy="677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latin typeface="Arial"/>
                <a:cs typeface="Arial"/>
              </a:rPr>
              <a:t>G</a:t>
            </a: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114" b="1">
                <a:latin typeface="Arial"/>
                <a:cs typeface="Arial"/>
              </a:rPr>
              <a:t>T</a:t>
            </a:r>
            <a:r>
              <a:rPr dirty="0" sz="1400" spc="-45" b="1">
                <a:latin typeface="Arial"/>
                <a:cs typeface="Arial"/>
              </a:rPr>
              <a:t>HU</a:t>
            </a:r>
            <a:r>
              <a:rPr dirty="0" sz="1400" spc="15" b="1">
                <a:latin typeface="Arial"/>
                <a:cs typeface="Arial"/>
              </a:rPr>
              <a:t>B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40" b="1">
                <a:latin typeface="Arial"/>
                <a:cs typeface="Arial"/>
              </a:rPr>
              <a:t>L</a:t>
            </a:r>
            <a:r>
              <a:rPr dirty="0" sz="1400" spc="-20" b="1">
                <a:latin typeface="Arial"/>
                <a:cs typeface="Arial"/>
              </a:rPr>
              <a:t>I</a:t>
            </a:r>
            <a:r>
              <a:rPr dirty="0" sz="1400" spc="-45" b="1">
                <a:latin typeface="Arial"/>
                <a:cs typeface="Arial"/>
              </a:rPr>
              <a:t>N</a:t>
            </a:r>
            <a:r>
              <a:rPr dirty="0" sz="1400" spc="15" b="1">
                <a:latin typeface="Arial"/>
                <a:cs typeface="Arial"/>
              </a:rPr>
              <a:t>K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5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https://github.com/vignesh5022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567555" cy="759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dirty="0" sz="1550" spc="5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203062"/>
                </a:solidFill>
                <a:latin typeface="Arial"/>
                <a:cs typeface="Arial"/>
              </a:rPr>
              <a:t>DEMO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</a:pPr>
            <a:r>
              <a:rPr dirty="0" u="sng" sz="14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4"/>
              </a:rPr>
              <a:t>https://github.com//Vignesh5022/Vignesh_E-commerce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2024-04-17T09:31:36Z</dcterms:created>
  <dcterms:modified xsi:type="dcterms:W3CDTF">2024-04-17T09:31:36Z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LastSaved">
    <vt:filetime>2024-04-17T00:00:00Z</vt:filetime>
  </property>
</Properties>
</file>