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1" fontAlgn="auto" hangingPunct="1" indent="0" latinLnBrk="0" marL="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algn="l" defTabSz="914400" eaLnBrk="1" fontAlgn="auto" hangingPunct="1" indent="0" latinLnBrk="0" marL="457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algn="l" defTabSz="914400" eaLnBrk="1" fontAlgn="auto" hangingPunct="1" indent="0" latinLnBrk="0" marL="914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algn="l" defTabSz="914400" eaLnBrk="1" fontAlgn="auto" hangingPunct="1" indent="0" latinLnBrk="0" marL="13716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algn="l" defTabSz="914400" eaLnBrk="1" fontAlgn="auto" hangingPunct="1" indent="0" latinLnBrk="0" marL="18288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algn="l" defTabSz="914400" eaLnBrk="1" fontAlgn="auto" hangingPunct="1" indent="0" latinLnBrk="0" marL="22860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algn="l" defTabSz="914400" eaLnBrk="1" fontAlgn="auto" hangingPunct="1" indent="0" latinLnBrk="0" marL="2743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</p:cSldViewPr>
  </p:notesViewPr>
  <p:gridSpacing cx="72009" cy="72009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4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5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1200" lang="en-US">
                <a:latin typeface="Calibri" pitchFamily="0" charset="0"/>
                <a:ea typeface="等线" pitchFamily="0" charset="0"/>
                <a:cs typeface="Calibri" pitchFamily="0" charset="0"/>
              </a:rPr>
              <a:t>9/18/2024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6" name="对象"/>
          <p:cNvSpPr>
            <a:spLocks noChangeAspect="1" noGrp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807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808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1"/>
  <p:notesStyle>
    <a:lvl1pPr algn="l" defTabSz="914400" eaLnBrk="1" fontAlgn="auto" hangingPunct="1" indent="0" latinLnBrk="0" mar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algn="l" defTabSz="914400" eaLnBrk="1" fontAlgn="auto" hangingPunct="1" indent="0" latinLnBrk="0" marL="457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algn="l" defTabSz="914400" eaLnBrk="1" fontAlgn="auto" hangingPunct="1" indent="0" latinLnBrk="0" marL="914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algn="l" defTabSz="914400" eaLnBrk="1" fontAlgn="auto" hangingPunct="1" indent="0" latinLnBrk="0" marL="13716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algn="l" defTabSz="914400" eaLnBrk="1" fontAlgn="auto" hangingPunct="1" indent="0" latinLnBrk="0" marL="18288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algn="l" defTabSz="914400" eaLnBrk="1" fontAlgn="auto" hangingPunct="1" indent="0" latinLnBrk="0" marL="22860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algn="l" defTabSz="914400" eaLnBrk="1" fontAlgn="auto" hangingPunct="1" indent="0" latinLnBrk="0" marL="2743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14" name="对象"/>
          <p:cNvSpPr>
            <a:spLocks noChangeAspect="1"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1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2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2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3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3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4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4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4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4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6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6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7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7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8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8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9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9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0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0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0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1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2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2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5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46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algn="ctr" indent="0" marL="0">
              <a:buNone/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altLang="en-US" lang="zh-CN" smtClean="0"/>
              <a:t>单击此处编辑母版副标题样式</a:t>
            </a:r>
            <a:endParaRPr altLang="en-US" lang="zh-CN"/>
          </a:p>
        </p:txBody>
      </p:sp>
      <p:sp>
        <p:nvSpPr>
          <p:cNvPr id="104874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4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本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6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7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4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5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5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2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3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4" name="曲线"/>
          <p:cNvSpPr/>
          <p:nvPr/>
        </p:nvSpPr>
        <p:spPr>
          <a:xfrm rot="0">
            <a:off x="9602878" y="0"/>
            <a:ext cx="25895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5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6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7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8" name="曲线"/>
          <p:cNvSpPr/>
          <p:nvPr/>
        </p:nvSpPr>
        <p:spPr>
          <a:xfrm rot="0">
            <a:off x="10936247" y="0"/>
            <a:ext cx="12560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9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1" name="文本框"/>
          <p:cNvSpPr>
            <a:spLocks noGrp="1"/>
          </p:cNvSpPr>
          <p:nvPr>
            <p:ph type="title"/>
          </p:nvPr>
        </p:nvSpPr>
        <p:spPr>
          <a:xfrm rot="0">
            <a:off x="3195573" y="2067305"/>
            <a:ext cx="5800851" cy="51815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602" name="文本框"/>
          <p:cNvSpPr>
            <a:spLocks noGrp="1"/>
          </p:cNvSpPr>
          <p:nvPr>
            <p:ph type="body" idx="4"/>
          </p:nvPr>
        </p:nvSpPr>
        <p:spPr>
          <a:xfrm rot="0">
            <a:off x="1828800" y="3840480"/>
            <a:ext cx="8534401" cy="171449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603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1048604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0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17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18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19" name="曲线"/>
          <p:cNvSpPr/>
          <p:nvPr/>
        </p:nvSpPr>
        <p:spPr>
          <a:xfrm rot="0">
            <a:off x="9602878" y="0"/>
            <a:ext cx="25895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0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1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2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3" name="曲线"/>
          <p:cNvSpPr/>
          <p:nvPr/>
        </p:nvSpPr>
        <p:spPr>
          <a:xfrm rot="0">
            <a:off x="10936247" y="0"/>
            <a:ext cx="12560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4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5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627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1048628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2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1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2" name="文本框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5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66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1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92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3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9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0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71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72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3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74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0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1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2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3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7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98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9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800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801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02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9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60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761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7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8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79" name="曲线"/>
          <p:cNvSpPr/>
          <p:nvPr/>
        </p:nvSpPr>
        <p:spPr>
          <a:xfrm rot="0">
            <a:off x="9602878" y="0"/>
            <a:ext cx="25895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0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1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2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3" name="曲线"/>
          <p:cNvSpPr/>
          <p:nvPr/>
        </p:nvSpPr>
        <p:spPr>
          <a:xfrm rot="0">
            <a:off x="10936247" y="0"/>
            <a:ext cx="12560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4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5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587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588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1048589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fld id="{CAD2D6BD-DE1B-4B5F-8B41-2702339687B9}" type="datetime1">
              <a:rPr altLang="zh-CN" lang="en-US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9/18/2024</a:t>
            </a:fld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59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defTabSz="914400" fontAlgn="auto" hangingPunct="1" indent="0" marL="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defTabSz="914400" fontAlgn="auto" hangingPunct="1" indent="0" marL="4572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defTabSz="914400" fontAlgn="auto" hangingPunct="1" indent="0" marL="914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defTabSz="914400" fontAlgn="auto" hangingPunct="1" indent="0" marL="13716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defTabSz="914400" fontAlgn="auto" hangingPunct="1" indent="0" marL="18288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defTabSz="914400" fontAlgn="auto" hangingPunct="1" indent="0" marL="22860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defTabSz="914400" fontAlgn="auto" hangingPunct="1" indent="0" marL="27432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defTabSz="914400" fontAlgn="auto" hangingPunct="1" indent="0" marL="3200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defTabSz="914400" fontAlgn="auto" hangingPunct="1" indent="0" marL="3200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"/>
          <p:cNvGrpSpPr/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1048606" name="曲线"/>
            <p:cNvSpPr/>
            <p:nvPr/>
          </p:nvSpPr>
          <p:spPr>
            <a:xfrm rot="0">
              <a:off x="876298" y="1266824"/>
              <a:ext cx="1228725" cy="10572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07" name="曲线"/>
            <p:cNvSpPr/>
            <p:nvPr/>
          </p:nvSpPr>
          <p:spPr>
            <a:xfrm rot="0">
              <a:off x="1971672" y="990599"/>
              <a:ext cx="647700" cy="56197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08" name="曲线"/>
          <p:cNvSpPr/>
          <p:nvPr/>
        </p:nvSpPr>
        <p:spPr>
          <a:xfrm rot="0">
            <a:off x="3752849" y="1190625"/>
            <a:ext cx="1666874" cy="14382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8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8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ap="flat" cmpd="sng">
            <a:noFill/>
            <a:prstDash val="solid"/>
            <a:miter/>
          </a:ln>
        </p:spPr>
      </p:sp>
      <p:sp>
        <p:nvSpPr>
          <p:cNvPr id="1048609" name="曲线"/>
          <p:cNvSpPr/>
          <p:nvPr/>
        </p:nvSpPr>
        <p:spPr>
          <a:xfrm rot="0">
            <a:off x="3800474" y="5229225"/>
            <a:ext cx="723900" cy="61912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10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3213735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altLang="zh-CN" baseline="0" b="1" cap="none" sz="3200" i="0" kern="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altLang="en-US" baseline="0" b="1" cap="none" sz="3200" i="0" kern="0" lang="zh-CN" spc="0" strike="noStrike" u="none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altLang="en-US" baseline="0" b="0" cap="none" sz="3200" i="0" kern="0" lang="zh-CN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52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1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12" name="矩形"/>
          <p:cNvSpPr/>
          <p:nvPr/>
        </p:nvSpPr>
        <p:spPr>
          <a:xfrm rot="0">
            <a:off x="1114425" y="2985433"/>
            <a:ext cx="8610600" cy="186944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 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ESH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        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312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216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0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,asunm1633cc1221633031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       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B.COM (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altLang="en-I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NERAL)</a:t>
            </a:r>
            <a:endParaRPr altLang="zh-CN" baseline="0" b="1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MADHA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COLLEGE OF ARTS AND SCIENCE </a:t>
            </a:r>
            <a:endParaRPr altLang="zh-CN" baseline="0" b="1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6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23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24" name="矩形"/>
          <p:cNvSpPr/>
          <p:nvPr/>
        </p:nvSpPr>
        <p:spPr>
          <a:xfrm rot="0">
            <a:off x="739774" y="291147"/>
            <a:ext cx="3303904" cy="146113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altLang="zh-CN" baseline="0" b="1" cap="none" sz="48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4800" i="0" kern="120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4800" i="0" kern="120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120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altLang="zh-CN" baseline="0" b="1" cap="none" sz="4800" i="0" kern="120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4800" i="0" kern="1200" lang="en-US" spc="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4800" i="0" kern="120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altLang="en-US" baseline="0" b="0" cap="none" sz="48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25" name="曲线"/>
          <p:cNvSpPr/>
          <p:nvPr/>
        </p:nvSpPr>
        <p:spPr>
          <a:xfrm rot="0">
            <a:off x="10058401" y="525141"/>
            <a:ext cx="457200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26" name="矩形"/>
          <p:cNvSpPr/>
          <p:nvPr/>
        </p:nvSpPr>
        <p:spPr>
          <a:xfrm rot="10800000" flipV="1">
            <a:off x="2254447" y="2716529"/>
            <a:ext cx="6282335" cy="1424942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  Trend Analysis: use time series analysis to track performance changes over time
•    comparative 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analysis:compare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individual and team performance using pivot tables and charts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31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32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7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33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146113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4800" i="0" kern="0" lang="en-US" spc="-4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48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4800" i="0" kern="0" lang="en-US" spc="-40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34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35" name="矩形"/>
          <p:cNvSpPr/>
          <p:nvPr/>
        </p:nvSpPr>
        <p:spPr>
          <a:xfrm rot="0">
            <a:off x="5193505" y="2523529"/>
            <a:ext cx="1828800" cy="18288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36" name="矩形"/>
          <p:cNvSpPr/>
          <p:nvPr/>
        </p:nvSpPr>
        <p:spPr>
          <a:xfrm rot="0">
            <a:off x="3192462" y="2789892"/>
            <a:ext cx="4650904" cy="195834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 performance trends: Discuss finding from trend analysis, such as improvement or decline in performance overtime
•  High and performers: identify to performance and those needing improvement Based on the KPIs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8153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048741" name="矩形"/>
          <p:cNvSpPr/>
          <p:nvPr/>
        </p:nvSpPr>
        <p:spPr>
          <a:xfrm rot="0">
            <a:off x="2871788" y="2229662"/>
            <a:ext cx="4736306" cy="195834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The Excel-based employee performance analysis system provides a robust framework for evaluating and improving employee 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performance.by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consolidating data performance detailed analysis and make informed decision that enhance productivity and employee satisfaction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曲线"/>
          <p:cNvSpPr/>
          <p:nvPr/>
        </p:nvSpPr>
        <p:spPr>
          <a:xfrm rot="0">
            <a:off x="0" y="0"/>
            <a:ext cx="121920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35" name="组合"/>
          <p:cNvGrpSpPr/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1048631" name="曲线"/>
            <p:cNvSpPr/>
            <p:nvPr/>
          </p:nvSpPr>
          <p:spPr>
            <a:xfrm rot="0">
              <a:off x="9377426" y="4825"/>
              <a:ext cx="1218563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32" name="曲线"/>
            <p:cNvSpPr/>
            <p:nvPr/>
          </p:nvSpPr>
          <p:spPr>
            <a:xfrm rot="0"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33" name="曲线"/>
            <p:cNvSpPr/>
            <p:nvPr/>
          </p:nvSpPr>
          <p:spPr>
            <a:xfrm rot="0">
              <a:off x="9182100" y="0"/>
              <a:ext cx="300989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4" name="曲线"/>
            <p:cNvSpPr/>
            <p:nvPr/>
          </p:nvSpPr>
          <p:spPr>
            <a:xfrm rot="0">
              <a:off x="9602878" y="0"/>
              <a:ext cx="25895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5" name="曲线"/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6" name="曲线"/>
            <p:cNvSpPr/>
            <p:nvPr/>
          </p:nvSpPr>
          <p:spPr>
            <a:xfrm rot="0">
              <a:off x="9337930" y="0"/>
              <a:ext cx="2854323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7" name="曲线"/>
            <p:cNvSpPr/>
            <p:nvPr/>
          </p:nvSpPr>
          <p:spPr>
            <a:xfrm rot="0"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8" name="曲线"/>
            <p:cNvSpPr/>
            <p:nvPr/>
          </p:nvSpPr>
          <p:spPr>
            <a:xfrm rot="0">
              <a:off x="10936247" y="0"/>
              <a:ext cx="12560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9" name="曲线"/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4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41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42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43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44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altLang="zh-CN" baseline="0" b="1" cap="none" sz="4250" i="0" kern="0" lang="en-US" spc="-8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36" name="组合"/>
          <p:cNvGrpSpPr/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2097153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54" name="图片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46" name="矩形"/>
          <p:cNvSpPr/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400" i="0" kern="120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altLang="en-US" baseline="0" b="0" cap="none" sz="2800" i="0" kern="1200" lang="zh-CN" spc="0" strike="noStrike" u="none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曲线"/>
          <p:cNvSpPr/>
          <p:nvPr/>
        </p:nvSpPr>
        <p:spPr>
          <a:xfrm rot="0">
            <a:off x="-76200" y="28579"/>
            <a:ext cx="1248171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8"/>
                </a:lnTo>
                <a:lnTo>
                  <a:pt x="21599" y="21598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40" name="组合"/>
          <p:cNvGrpSpPr/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1048651" name="曲线"/>
            <p:cNvSpPr/>
            <p:nvPr/>
          </p:nvSpPr>
          <p:spPr>
            <a:xfrm rot="0">
              <a:off x="9377426" y="4825"/>
              <a:ext cx="1218563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52" name="曲线"/>
            <p:cNvSpPr/>
            <p:nvPr/>
          </p:nvSpPr>
          <p:spPr>
            <a:xfrm rot="0"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53" name="曲线"/>
            <p:cNvSpPr/>
            <p:nvPr/>
          </p:nvSpPr>
          <p:spPr>
            <a:xfrm rot="0">
              <a:off x="9182100" y="0"/>
              <a:ext cx="300989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4" name="曲线"/>
            <p:cNvSpPr/>
            <p:nvPr/>
          </p:nvSpPr>
          <p:spPr>
            <a:xfrm rot="0">
              <a:off x="9602878" y="0"/>
              <a:ext cx="25895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5" name="曲线"/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6" name="曲线"/>
            <p:cNvSpPr/>
            <p:nvPr/>
          </p:nvSpPr>
          <p:spPr>
            <a:xfrm rot="0">
              <a:off x="9337930" y="0"/>
              <a:ext cx="2854323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7" name="曲线"/>
            <p:cNvSpPr/>
            <p:nvPr/>
          </p:nvSpPr>
          <p:spPr>
            <a:xfrm rot="0"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8" name="曲线"/>
            <p:cNvSpPr/>
            <p:nvPr/>
          </p:nvSpPr>
          <p:spPr>
            <a:xfrm rot="0">
              <a:off x="10936247" y="0"/>
              <a:ext cx="12560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9" name="曲线"/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6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61" name="矩形"/>
          <p:cNvSpPr/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2" name="曲线"/>
          <p:cNvSpPr/>
          <p:nvPr/>
        </p:nvSpPr>
        <p:spPr>
          <a:xfrm rot="0">
            <a:off x="7362825" y="447674"/>
            <a:ext cx="361950" cy="3619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2" y="3162"/>
                </a:lnTo>
                <a:lnTo>
                  <a:pt x="1473" y="5348"/>
                </a:lnTo>
                <a:lnTo>
                  <a:pt x="384" y="7928"/>
                </a:lnTo>
                <a:lnTo>
                  <a:pt x="0" y="10800"/>
                </a:lnTo>
                <a:lnTo>
                  <a:pt x="384" y="13671"/>
                </a:lnTo>
                <a:lnTo>
                  <a:pt x="1473" y="16250"/>
                </a:lnTo>
                <a:lnTo>
                  <a:pt x="3162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70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8"/>
                </a:lnTo>
                <a:lnTo>
                  <a:pt x="18435" y="3162"/>
                </a:lnTo>
                <a:lnTo>
                  <a:pt x="16250" y="1474"/>
                </a:lnTo>
                <a:lnTo>
                  <a:pt x="13670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ap="flat" cmpd="sng">
            <a:noFill/>
            <a:prstDash val="solid"/>
            <a:miter/>
          </a:ln>
        </p:spPr>
      </p:sp>
      <p:sp>
        <p:nvSpPr>
          <p:cNvPr id="1048663" name="曲线"/>
          <p:cNvSpPr/>
          <p:nvPr/>
        </p:nvSpPr>
        <p:spPr>
          <a:xfrm rot="0">
            <a:off x="11010900" y="5610225"/>
            <a:ext cx="647699" cy="6477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6"/>
                </a:lnTo>
                <a:lnTo>
                  <a:pt x="6246" y="1003"/>
                </a:lnTo>
                <a:lnTo>
                  <a:pt x="4918" y="1739"/>
                </a:lnTo>
                <a:lnTo>
                  <a:pt x="3713" y="2648"/>
                </a:lnTo>
                <a:lnTo>
                  <a:pt x="2649" y="3713"/>
                </a:lnTo>
                <a:lnTo>
                  <a:pt x="1740" y="4918"/>
                </a:lnTo>
                <a:lnTo>
                  <a:pt x="1002" y="6246"/>
                </a:lnTo>
                <a:lnTo>
                  <a:pt x="456" y="7680"/>
                </a:lnTo>
                <a:lnTo>
                  <a:pt x="116" y="9203"/>
                </a:lnTo>
                <a:lnTo>
                  <a:pt x="0" y="10800"/>
                </a:lnTo>
                <a:lnTo>
                  <a:pt x="116" y="12395"/>
                </a:lnTo>
                <a:lnTo>
                  <a:pt x="456" y="13918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4"/>
                </a:lnTo>
                <a:lnTo>
                  <a:pt x="3713" y="18950"/>
                </a:lnTo>
                <a:lnTo>
                  <a:pt x="4918" y="19858"/>
                </a:lnTo>
                <a:lnTo>
                  <a:pt x="6246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4" y="21481"/>
                </a:lnTo>
                <a:lnTo>
                  <a:pt x="13917" y="21142"/>
                </a:lnTo>
                <a:lnTo>
                  <a:pt x="15351" y="20596"/>
                </a:lnTo>
                <a:lnTo>
                  <a:pt x="16680" y="19858"/>
                </a:lnTo>
                <a:lnTo>
                  <a:pt x="17884" y="18950"/>
                </a:lnTo>
                <a:lnTo>
                  <a:pt x="18950" y="17884"/>
                </a:lnTo>
                <a:lnTo>
                  <a:pt x="19858" y="16679"/>
                </a:lnTo>
                <a:lnTo>
                  <a:pt x="20594" y="15352"/>
                </a:lnTo>
                <a:lnTo>
                  <a:pt x="21141" y="13918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3"/>
                </a:lnTo>
                <a:lnTo>
                  <a:pt x="21141" y="7680"/>
                </a:lnTo>
                <a:lnTo>
                  <a:pt x="20594" y="6246"/>
                </a:lnTo>
                <a:lnTo>
                  <a:pt x="19858" y="4918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1" y="1003"/>
                </a:lnTo>
                <a:lnTo>
                  <a:pt x="13917" y="456"/>
                </a:lnTo>
                <a:lnTo>
                  <a:pt x="12394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pic>
        <p:nvPicPr>
          <p:cNvPr id="2097155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ap="flat" cmpd="sng">
            <a:noFill/>
            <a:prstDash val="solid"/>
            <a:miter/>
          </a:ln>
        </p:spPr>
      </p:pic>
      <p:grpSp>
        <p:nvGrpSpPr>
          <p:cNvPr id="41" name="组合"/>
          <p:cNvGrpSpPr/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2097156" name="图片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57" name="图片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64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146113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4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altLang="zh-CN" baseline="0" b="1" cap="none" sz="48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6" name="矩形"/>
          <p:cNvSpPr/>
          <p:nvPr/>
        </p:nvSpPr>
        <p:spPr>
          <a:xfrm rot="0">
            <a:off x="2509806" y="1041533"/>
            <a:ext cx="5029200" cy="47015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"/>
          <p:cNvGrpSpPr/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48670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71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58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72" name="曲线"/>
          <p:cNvSpPr/>
          <p:nvPr/>
        </p:nvSpPr>
        <p:spPr>
          <a:xfrm rot="0">
            <a:off x="6696075" y="162451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73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12611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727960"/>
              </a:tabLst>
            </a:pP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altLang="zh-CN" baseline="0" b="1" cap="none" sz="4250" i="0" kern="0" lang="en-US" spc="5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altLang="zh-CN" baseline="0" b="1" cap="none" sz="425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4250" i="0" kern="0" lang="en-US" spc="-37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4250" i="0" kern="0" lang="en-US" spc="-37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425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59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7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75" name="矩形"/>
          <p:cNvSpPr/>
          <p:nvPr/>
        </p:nvSpPr>
        <p:spPr>
          <a:xfrm rot="0">
            <a:off x="1029811" y="2967335"/>
            <a:ext cx="5980588" cy="89153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 effectively evaluate and enhance employee performance, the company needs a systematic approach to analysis various performance metrics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9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80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60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81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82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12611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642870"/>
              </a:tabLst>
            </a:pP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1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8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84" name="矩形"/>
          <p:cNvSpPr/>
          <p:nvPr/>
        </p:nvSpPr>
        <p:spPr>
          <a:xfrm rot="10800000" flipV="1">
            <a:off x="2276473" y="3120476"/>
            <a:ext cx="5456636" cy="89153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This project aims to create a comprehensive employee performance analysis system using Excel.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89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90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91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altLang="zh-CN" baseline="0" b="1" cap="none" sz="32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altLang="zh-CN" baseline="0" b="1" cap="none" sz="320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200" i="0" kern="0" lang="en-US" spc="-2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2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3200" i="0" kern="0" lang="en-US" spc="-4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32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200" i="0" kern="0" lang="en-US" spc="-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2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altLang="en-US" baseline="0" b="1" cap="none" sz="32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2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9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93" name="矩形"/>
          <p:cNvSpPr/>
          <p:nvPr/>
        </p:nvSpPr>
        <p:spPr>
          <a:xfrm rot="0">
            <a:off x="1813559" y="2551837"/>
            <a:ext cx="5741789" cy="169163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 HR managers: For evaluating employee performance identification training needs and making promotion decision
 •   Employee: To receive feedback and understand areas for improvement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97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98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99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700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4673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6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600" i="0" kern="0" lang="en-US" spc="-34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36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3600" i="0" kern="0" lang="en-US" spc="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600" i="0" kern="0" lang="en-US" spc="6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29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600" i="0" kern="0" lang="en-US" spc="-6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altLang="en-US" baseline="0" b="1" cap="none" sz="36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4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0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02" name="矩形"/>
          <p:cNvSpPr/>
          <p:nvPr/>
        </p:nvSpPr>
        <p:spPr>
          <a:xfrm rot="0">
            <a:off x="3230167" y="2659221"/>
            <a:ext cx="5985272" cy="14249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Data consolidation: Aggregate performance data from various sources into a unified Excel workbook
•   Reporting: generate periodic reports 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summarising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performance trends and actionable insights.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8153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07" name="矩形"/>
          <p:cNvSpPr/>
          <p:nvPr/>
        </p:nvSpPr>
        <p:spPr>
          <a:xfrm rot="0">
            <a:off x="2077641" y="2690336"/>
            <a:ext cx="6494860" cy="142494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 Employee data: Contains basic information such as employee ID, name, department and role
•    Attendance records: Tracks attendance, punctuality and absenteeism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矩形"/>
          <p:cNvSpPr/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2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13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14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5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15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388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altLang="zh-CN" baseline="0" b="1" cap="none" sz="4250" i="0" kern="0" lang="en-US" spc="8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altLang="zh-CN" baseline="0" b="1" cap="none" sz="425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altLang="zh-CN" baseline="0" b="1" cap="none" sz="425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6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7" name="矩形"/>
          <p:cNvSpPr/>
          <p:nvPr/>
        </p:nvSpPr>
        <p:spPr>
          <a:xfrm rot="0">
            <a:off x="2857500" y="2832411"/>
            <a:ext cx="8534018" cy="954106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048718" name="矩形"/>
          <p:cNvSpPr/>
          <p:nvPr/>
        </p:nvSpPr>
        <p:spPr>
          <a:xfrm rot="0">
            <a:off x="3790197" y="3381373"/>
            <a:ext cx="4306806" cy="89154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 Descriptive statistics: calculate 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averages,total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 and percentages to over all performance.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Application>Yozo_Office</Application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dcterms:created xsi:type="dcterms:W3CDTF">2024-03-28T06:07:22Z</dcterms:created>
  <dcterms:modified xsi:type="dcterms:W3CDTF">2024-09-19T06:13:52Z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b55bc3e53ddc425ab20f2f125adc05d9</vt:lpwstr>
  </property>
</Properties>
</file>