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80" r:id="rId3"/>
    <p:sldId id="294" r:id="rId4"/>
    <p:sldId id="295" r:id="rId5"/>
    <p:sldId id="296" r:id="rId6"/>
    <p:sldId id="297" r:id="rId7"/>
    <p:sldId id="298" r:id="rId8"/>
    <p:sldId id="299" r:id="rId9"/>
    <p:sldId id="300" r:id="rId10"/>
    <p:sldId id="301" r:id="rId11"/>
    <p:sldId id="302" r:id="rId12"/>
    <p:sldId id="303" r:id="rId13"/>
    <p:sldId id="305" r:id="rId14"/>
    <p:sldId id="304" r:id="rId15"/>
    <p:sldId id="306" r:id="rId16"/>
    <p:sldId id="307" r:id="rId17"/>
    <p:sldId id="308"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82110" y="1996261"/>
            <a:ext cx="6027779" cy="1225296"/>
          </a:xfrm>
        </p:spPr>
        <p:txBody>
          <a:bodyPr/>
          <a:lstStyle/>
          <a:p>
            <a:r>
              <a:rPr lang="en-US" sz="2800" dirty="0"/>
              <a:t>PW Skills assignment 1</a:t>
            </a:r>
            <a:br>
              <a:rPr lang="en-US" sz="2800" dirty="0"/>
            </a:br>
            <a:r>
              <a:rPr lang="en-US" sz="2800" dirty="0"/>
              <a:t>Dated – 29</a:t>
            </a:r>
            <a:r>
              <a:rPr lang="en-US" sz="2800" baseline="30000" dirty="0"/>
              <a:t>th</a:t>
            </a:r>
            <a:r>
              <a:rPr lang="en-US" sz="2800" dirty="0"/>
              <a:t> January 2023</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Vignesh Parmar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9 – python supports the creation of anonymous functions at runtime using construct called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supports to make anonymous functions at runtime with a construct called </a:t>
            </a:r>
            <a:r>
              <a:rPr lang="en-US" b="1" u="sng" dirty="0"/>
              <a:t>"lambda“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56856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10 – what does pip stand for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Pip stands for : </a:t>
            </a:r>
            <a:r>
              <a:rPr lang="en-US" b="1" u="sng" dirty="0"/>
              <a:t>preferred installer program</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56754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11 – mention a few built in functions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AutoNum type="arabicPeriod"/>
            </a:pPr>
            <a:r>
              <a:rPr lang="en-US" dirty="0"/>
              <a:t>print() function : prints the specified message to the screen or another standard output device.</a:t>
            </a:r>
          </a:p>
          <a:p>
            <a:pPr marL="342900" indent="-342900">
              <a:buAutoNum type="arabicPeriod"/>
            </a:pPr>
            <a:r>
              <a:rPr lang="en-US" dirty="0"/>
              <a:t>type() function : returns the type of specified object.</a:t>
            </a:r>
          </a:p>
          <a:p>
            <a:pPr marL="342900" indent="-342900">
              <a:buAutoNum type="arabicPeriod"/>
            </a:pPr>
            <a:r>
              <a:rPr lang="en-US" dirty="0"/>
              <a:t>input() function : allows taking the input from the user.</a:t>
            </a:r>
          </a:p>
          <a:p>
            <a:pPr marL="342900" indent="-342900">
              <a:buAutoNum type="arabicPeriod"/>
            </a:pPr>
            <a:r>
              <a:rPr lang="en-US" dirty="0" err="1"/>
              <a:t>dir</a:t>
            </a:r>
            <a:r>
              <a:rPr lang="en-US" dirty="0"/>
              <a:t>() function : returns all the properties and methods of the specified object, without the values.</a:t>
            </a:r>
          </a:p>
          <a:p>
            <a:pPr marL="342900" indent="-342900">
              <a:buAutoNum type="arabicPeriod"/>
            </a:pPr>
            <a:r>
              <a:rPr lang="en-US" dirty="0"/>
              <a:t>max() function : returns the item with the maximum value or the item with the maximum value in an </a:t>
            </a:r>
            <a:r>
              <a:rPr lang="en-US" dirty="0" err="1"/>
              <a:t>iterable</a:t>
            </a:r>
            <a:r>
              <a:rPr lang="en-US" dirty="0"/>
              <a:t>.</a:t>
            </a:r>
          </a:p>
          <a:p>
            <a:pPr marL="342900" indent="-342900">
              <a:buAutoNum type="arabicPeriod"/>
            </a:pPr>
            <a:r>
              <a:rPr lang="en-US" dirty="0"/>
              <a:t>help() function : used to display the documentation of modules, functions, classes, keywords, etc.</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7008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12 – what is maximum possible length of an identifier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An identifier can have a maximum length of </a:t>
            </a:r>
            <a:r>
              <a:rPr lang="en-US" b="1" dirty="0"/>
              <a:t>79 characters </a:t>
            </a:r>
            <a:r>
              <a:rPr lang="en-US" dirty="0"/>
              <a:t>in Python.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53188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13 – what are benefits of using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819341"/>
            <a:ext cx="6927566" cy="3464918"/>
          </a:xfrm>
        </p:spPr>
        <p:txBody>
          <a:bodyPr/>
          <a:lstStyle/>
          <a:p>
            <a:r>
              <a:rPr lang="en-US" dirty="0"/>
              <a:t>Third-Party Modules</a:t>
            </a:r>
          </a:p>
          <a:p>
            <a:r>
              <a:rPr lang="en-US" dirty="0"/>
              <a:t>Python Package Index (</a:t>
            </a:r>
            <a:r>
              <a:rPr lang="en-US" dirty="0" err="1"/>
              <a:t>PyPI</a:t>
            </a:r>
            <a:r>
              <a:rPr lang="en-US" dirty="0"/>
              <a:t>) comprises a multitude of third-party modules which makes Python integrate with other languages and platforms easily.</a:t>
            </a:r>
          </a:p>
          <a:p>
            <a:endParaRPr lang="en-US" dirty="0"/>
          </a:p>
          <a:p>
            <a:r>
              <a:rPr lang="en-US" dirty="0"/>
              <a:t>Presence of Libraries</a:t>
            </a:r>
          </a:p>
          <a:p>
            <a:r>
              <a:rPr lang="en-US" dirty="0"/>
              <a:t>Python is fraught with numerous standard libraries that include string operations, internet protocols, web service tools, Machine Learning libraries, and operating System Interfaces. The presence of these libraries essentially helps in reducing the code to be written by the programmer.</a:t>
            </a:r>
          </a:p>
          <a:p>
            <a:endParaRPr lang="en-US" dirty="0"/>
          </a:p>
          <a:p>
            <a:r>
              <a:rPr lang="en-US" dirty="0"/>
              <a:t>User-Friendly data structures</a:t>
            </a:r>
          </a:p>
          <a:p>
            <a:r>
              <a:rPr lang="en-US" dirty="0"/>
              <a:t>With its built-in data structures, Python can easily construct run-time data structures including Arrays, Lists, tuples, and Files.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90669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14 – how is memory managed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53302" y="2756587"/>
            <a:ext cx="6766560" cy="1412001"/>
          </a:xfrm>
        </p:spPr>
        <p:txBody>
          <a:bodyPr/>
          <a:lstStyle/>
          <a:p>
            <a:r>
              <a:rPr lang="en-US" dirty="0"/>
              <a:t>Memory management in Python involves the management of a private heap. A private heap is a portion of memory that is exclusive to the Python process. All Python objects and data structures are stored in the private heap.</a:t>
            </a:r>
          </a:p>
          <a:p>
            <a:r>
              <a:rPr lang="en-US" dirty="0"/>
              <a:t>For representational purposes, the private heap in </a:t>
            </a:r>
            <a:r>
              <a:rPr lang="en-US" dirty="0" err="1"/>
              <a:t>CPython</a:t>
            </a:r>
            <a:r>
              <a:rPr lang="en-US" dirty="0"/>
              <a:t> can be divided into multiple portions as shown below:</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2050" name="Picture 2" descr="Heap memory partition">
            <a:extLst>
              <a:ext uri="{FF2B5EF4-FFF2-40B4-BE49-F238E27FC236}">
                <a16:creationId xmlns:a16="http://schemas.microsoft.com/office/drawing/2014/main" id="{EE0030B5-C3CB-2547-B322-3BB13AC13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412" y="4096870"/>
            <a:ext cx="3466792" cy="250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62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15 – how to install python on windows and set path variable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160716"/>
            <a:ext cx="6766560" cy="3087684"/>
          </a:xfrm>
        </p:spPr>
        <p:txBody>
          <a:bodyPr/>
          <a:lstStyle/>
          <a:p>
            <a:pPr marL="342900" indent="-342900">
              <a:buFont typeface="Arial" panose="020B0604020202020204" pitchFamily="34" charset="0"/>
              <a:buChar char="•"/>
            </a:pPr>
            <a:r>
              <a:rPr lang="en-US" dirty="0"/>
              <a:t>Installing python </a:t>
            </a:r>
          </a:p>
          <a:p>
            <a:r>
              <a:rPr lang="en-US" dirty="0"/>
              <a:t>Go to website </a:t>
            </a:r>
            <a:r>
              <a:rPr lang="en-US" dirty="0">
                <a:hlinkClick r:id="rId2"/>
              </a:rPr>
              <a:t>https://www.python.org/downloads/</a:t>
            </a:r>
            <a:r>
              <a:rPr lang="en-US" dirty="0"/>
              <a:t> and complete the setup</a:t>
            </a:r>
          </a:p>
          <a:p>
            <a:endParaRPr lang="en-US" dirty="0"/>
          </a:p>
          <a:p>
            <a:pPr marL="342900" indent="-342900">
              <a:buFont typeface="Arial" panose="020B0604020202020204" pitchFamily="34" charset="0"/>
              <a:buChar char="•"/>
            </a:pPr>
            <a:r>
              <a:rPr lang="en-US" dirty="0"/>
              <a:t>The complete path of python.exe can be added by:</a:t>
            </a:r>
          </a:p>
          <a:p>
            <a:pPr marL="342900" indent="-342900">
              <a:buFont typeface="+mj-lt"/>
              <a:buAutoNum type="arabicPeriod"/>
            </a:pPr>
            <a:r>
              <a:rPr lang="en-US" dirty="0"/>
              <a:t>Right-clicking This PC and going to Properties.</a:t>
            </a:r>
          </a:p>
          <a:p>
            <a:pPr marL="342900" indent="-342900">
              <a:buFont typeface="+mj-lt"/>
              <a:buAutoNum type="arabicPeriod"/>
            </a:pPr>
            <a:r>
              <a:rPr lang="en-US" dirty="0"/>
              <a:t>Clicking on the Advanced system settings in the menu on the left.</a:t>
            </a:r>
          </a:p>
          <a:p>
            <a:pPr marL="342900" indent="-342900">
              <a:buFont typeface="+mj-lt"/>
              <a:buAutoNum type="arabicPeriod"/>
            </a:pPr>
            <a:r>
              <a:rPr lang="en-US" dirty="0"/>
              <a:t>Clicking on the Environment Variables button o​n the bottom right.</a:t>
            </a:r>
          </a:p>
          <a:p>
            <a:pPr marL="342900" indent="-342900">
              <a:buFont typeface="+mj-lt"/>
              <a:buAutoNum type="arabicPeriod"/>
            </a:pPr>
            <a:r>
              <a:rPr lang="en-US" dirty="0"/>
              <a:t>In the System variables section, selecting the Path variable and clicking on Edit. The next screen will show all the directories that are currently a part of the PATH variable.</a:t>
            </a:r>
          </a:p>
          <a:p>
            <a:pPr marL="342900" indent="-342900">
              <a:buFont typeface="+mj-lt"/>
              <a:buAutoNum type="arabicPeriod"/>
            </a:pPr>
            <a:r>
              <a:rPr lang="en-US" dirty="0"/>
              <a:t>Clicking on New and entering Python’s install directory.</a:t>
            </a:r>
          </a:p>
          <a:p>
            <a:pPr marL="342900" indent="-342900">
              <a:buFont typeface="+mj-lt"/>
              <a:buAutoNum type="arabicPeriod"/>
            </a:pPr>
            <a:endParaRPr lang="en-US" dirty="0"/>
          </a:p>
          <a:p>
            <a:endParaRPr lang="en-US" dirty="0"/>
          </a:p>
          <a:p>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02693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16 –is indentation required in python?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160716"/>
            <a:ext cx="6766560" cy="3087684"/>
          </a:xfrm>
        </p:spPr>
        <p:txBody>
          <a:bodyPr/>
          <a:lstStyle/>
          <a:p>
            <a:r>
              <a:rPr lang="en-US" dirty="0"/>
              <a:t>Indentation refers to the spaces at the beginning of a code line.</a:t>
            </a:r>
          </a:p>
          <a:p>
            <a:r>
              <a:rPr lang="en-US" dirty="0"/>
              <a:t>Where in other programming languages the indentation in code is for readability only, the indentation in Python is very important.</a:t>
            </a:r>
          </a:p>
          <a:p>
            <a:r>
              <a:rPr lang="en-US" dirty="0"/>
              <a:t>Python uses indentation to indicate a block of code.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7" name="Picture 6">
            <a:extLst>
              <a:ext uri="{FF2B5EF4-FFF2-40B4-BE49-F238E27FC236}">
                <a16:creationId xmlns:a16="http://schemas.microsoft.com/office/drawing/2014/main" id="{5DD4B4DD-6644-3BBC-C192-52C0D63EE263}"/>
              </a:ext>
            </a:extLst>
          </p:cNvPr>
          <p:cNvPicPr>
            <a:picLocks noChangeAspect="1"/>
          </p:cNvPicPr>
          <p:nvPr/>
        </p:nvPicPr>
        <p:blipFill>
          <a:blip r:embed="rId2"/>
          <a:stretch>
            <a:fillRect/>
          </a:stretch>
        </p:blipFill>
        <p:spPr>
          <a:xfrm>
            <a:off x="5999848" y="4449924"/>
            <a:ext cx="3215919" cy="1798476"/>
          </a:xfrm>
          <a:prstGeom prst="rect">
            <a:avLst/>
          </a:prstGeom>
        </p:spPr>
      </p:pic>
    </p:spTree>
    <p:extLst>
      <p:ext uri="{BB962C8B-B14F-4D97-AF65-F5344CB8AC3E}">
        <p14:creationId xmlns:p14="http://schemas.microsoft.com/office/powerpoint/2010/main" val="4192772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Vignesh Parmar</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 – Who developed python programming language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1" u="sng" dirty="0"/>
              <a:t>Guido van Rossum </a:t>
            </a:r>
            <a:r>
              <a:rPr lang="en-US" dirty="0"/>
              <a:t>is a Dutch programmer best known as the creator of the Python programming language.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1026" name="Picture 2" descr="Image result for who developed python programming language">
            <a:extLst>
              <a:ext uri="{FF2B5EF4-FFF2-40B4-BE49-F238E27FC236}">
                <a16:creationId xmlns:a16="http://schemas.microsoft.com/office/drawing/2014/main" id="{ACD921CD-5528-C2FC-4E48-ADA7E17FF1D7}"/>
              </a:ext>
            </a:extLst>
          </p:cNvPr>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660070" y="4399280"/>
            <a:ext cx="189547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2 – Which type of programming does python support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is a multi-paradigm programming language. </a:t>
            </a:r>
          </a:p>
          <a:p>
            <a:r>
              <a:rPr lang="en-US" dirty="0"/>
              <a:t>Object-oriented programming and structured programming are fully supported, and many of their features support functional programming and aspect-oriented programming (including metaprogramming and metaobjects).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91335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3 – Is python case sensitive when  dealing with identifiers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Yes, Python is a case-sensitive language, i.e., it treats uppercase and lowercase characters differently. </a:t>
            </a:r>
          </a:p>
          <a:p>
            <a:r>
              <a:rPr lang="en-US" dirty="0"/>
              <a:t>This applies to identifiers too. </a:t>
            </a:r>
          </a:p>
          <a:p>
            <a:r>
              <a:rPr lang="en-US" dirty="0"/>
              <a:t>You must avoid using the same name with different cases while naming identifiers.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47585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4 – what is correct extension of python file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AutoNum type="arabicPeriod"/>
            </a:pPr>
            <a:r>
              <a:rPr lang="en-US" dirty="0"/>
              <a:t>.</a:t>
            </a:r>
            <a:r>
              <a:rPr lang="en-US" dirty="0" err="1"/>
              <a:t>py</a:t>
            </a:r>
            <a:r>
              <a:rPr lang="en-US" dirty="0"/>
              <a:t> is correct extension of python file</a:t>
            </a:r>
          </a:p>
          <a:p>
            <a:pPr marL="342900" indent="-342900">
              <a:buAutoNum type="arabicPeriod"/>
            </a:pPr>
            <a:r>
              <a:rPr lang="en-US" dirty="0"/>
              <a:t>.</a:t>
            </a:r>
            <a:r>
              <a:rPr lang="en-US" dirty="0" err="1"/>
              <a:t>ipynb</a:t>
            </a:r>
            <a:r>
              <a:rPr lang="en-US" dirty="0"/>
              <a:t> (interactive python notebook) is extension for </a:t>
            </a:r>
            <a:r>
              <a:rPr lang="en-US" dirty="0" err="1"/>
              <a:t>Jupyter</a:t>
            </a:r>
            <a:r>
              <a:rPr lang="en-US" dirty="0"/>
              <a:t> Notebooks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73947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5 – Is python code compiled or interpreted?</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is an </a:t>
            </a:r>
            <a:r>
              <a:rPr lang="en-US" b="1" dirty="0"/>
              <a:t>interpreted language</a:t>
            </a:r>
            <a:r>
              <a:rPr lang="en-US" dirty="0"/>
              <a:t>, which means the source code of a Python program is converted into bytecode that is then executed by the Python virtual machine. </a:t>
            </a:r>
          </a:p>
          <a:p>
            <a:r>
              <a:rPr lang="en-US" dirty="0"/>
              <a:t>Python is different from major compiled languages, such as C and C + +, as Python code is not required to be built and linked like code for these languages.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40925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6 – Name a few block of code used to define in python language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Indentation is used to define a block of code in python. </a:t>
            </a:r>
          </a:p>
          <a:p>
            <a:r>
              <a:rPr lang="en-US" dirty="0"/>
              <a:t>Braces {} are used to define a block of code in most programming languages, like C, C++, and Java. </a:t>
            </a:r>
          </a:p>
          <a:p>
            <a:r>
              <a:rPr lang="en-US" dirty="0"/>
              <a:t>But this indentation makes python unique among all programming languages.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96211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7 – State the character used to give single line comments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a:t>
            </a:r>
            <a:r>
              <a:rPr lang="en-US" b="1" u="sng" dirty="0"/>
              <a:t>Character # </a:t>
            </a:r>
            <a:r>
              <a:rPr lang="en-US" dirty="0"/>
              <a:t>is used to write single line comment in python.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94374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8 – mention functions which can help us find the version of python that we are currently working 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1"/>
            <a:ext cx="6766560" cy="3088401"/>
          </a:xfrm>
        </p:spPr>
        <p:txBody>
          <a:bodyPr/>
          <a:lstStyle/>
          <a:p>
            <a:pPr marL="342900" indent="-342900">
              <a:buAutoNum type="arabicPeriod"/>
            </a:pPr>
            <a:r>
              <a:rPr lang="en-US" dirty="0"/>
              <a:t>Using </a:t>
            </a:r>
            <a:r>
              <a:rPr lang="en-US" dirty="0" err="1"/>
              <a:t>sys.version</a:t>
            </a:r>
            <a:r>
              <a:rPr lang="en-US" dirty="0"/>
              <a:t> method </a:t>
            </a:r>
          </a:p>
          <a:p>
            <a:r>
              <a:rPr lang="en-US" dirty="0"/>
              <a:t> </a:t>
            </a:r>
            <a:r>
              <a:rPr lang="en-US" dirty="0" err="1"/>
              <a:t>i</a:t>
            </a:r>
            <a:r>
              <a:rPr lang="fr-FR" dirty="0" err="1"/>
              <a:t>mport</a:t>
            </a:r>
            <a:r>
              <a:rPr lang="fr-FR" dirty="0"/>
              <a:t> </a:t>
            </a:r>
            <a:r>
              <a:rPr lang="fr-FR" dirty="0" err="1"/>
              <a:t>sys</a:t>
            </a:r>
            <a:endParaRPr lang="fr-FR" dirty="0"/>
          </a:p>
          <a:p>
            <a:r>
              <a:rPr lang="fr-FR" dirty="0"/>
              <a:t> </a:t>
            </a:r>
            <a:r>
              <a:rPr lang="fr-FR" dirty="0" err="1"/>
              <a:t>print</a:t>
            </a:r>
            <a:r>
              <a:rPr lang="fr-FR" dirty="0"/>
              <a:t>("User </a:t>
            </a:r>
            <a:r>
              <a:rPr lang="fr-FR" dirty="0" err="1"/>
              <a:t>Current</a:t>
            </a:r>
            <a:r>
              <a:rPr lang="fr-FR" dirty="0"/>
              <a:t> Version:-", </a:t>
            </a:r>
            <a:r>
              <a:rPr lang="fr-FR" dirty="0" err="1"/>
              <a:t>sys.version</a:t>
            </a:r>
            <a:r>
              <a:rPr lang="fr-FR" dirty="0"/>
              <a:t>)</a:t>
            </a:r>
          </a:p>
          <a:p>
            <a:endParaRPr lang="fr-FR" dirty="0"/>
          </a:p>
          <a:p>
            <a:r>
              <a:rPr lang="fr-FR" dirty="0"/>
              <a:t>2. </a:t>
            </a:r>
            <a:r>
              <a:rPr lang="fr-FR" dirty="0" err="1"/>
              <a:t>Using</a:t>
            </a:r>
            <a:r>
              <a:rPr lang="fr-FR" dirty="0"/>
              <a:t> </a:t>
            </a:r>
            <a:r>
              <a:rPr lang="fr-FR" dirty="0" err="1"/>
              <a:t>python_version</a:t>
            </a:r>
            <a:r>
              <a:rPr lang="fr-FR" dirty="0"/>
              <a:t>() </a:t>
            </a:r>
            <a:r>
              <a:rPr lang="fr-FR" dirty="0" err="1"/>
              <a:t>function</a:t>
            </a:r>
            <a:endParaRPr lang="fr-FR" dirty="0"/>
          </a:p>
          <a:p>
            <a:r>
              <a:rPr lang="fr-FR" dirty="0" err="1"/>
              <a:t>from</a:t>
            </a:r>
            <a:r>
              <a:rPr lang="fr-FR" dirty="0"/>
              <a:t> platform import </a:t>
            </a:r>
            <a:r>
              <a:rPr lang="fr-FR" dirty="0" err="1"/>
              <a:t>python_version</a:t>
            </a:r>
            <a:endParaRPr lang="fr-FR" dirty="0"/>
          </a:p>
          <a:p>
            <a:r>
              <a:rPr lang="fr-FR" dirty="0" err="1"/>
              <a:t>print</a:t>
            </a:r>
            <a:r>
              <a:rPr lang="fr-FR" dirty="0"/>
              <a:t>("</a:t>
            </a:r>
            <a:r>
              <a:rPr lang="fr-FR" dirty="0" err="1"/>
              <a:t>Current</a:t>
            </a:r>
            <a:r>
              <a:rPr lang="fr-FR" dirty="0"/>
              <a:t> Python Version-", </a:t>
            </a:r>
            <a:r>
              <a:rPr lang="fr-FR" dirty="0" err="1"/>
              <a:t>python_version</a:t>
            </a:r>
            <a:r>
              <a:rPr lang="fr-FR" dirty="0"/>
              <a:t>())</a:t>
            </a:r>
          </a:p>
          <a:p>
            <a:endParaRPr lang="fr-FR" dirty="0"/>
          </a:p>
          <a:p>
            <a:r>
              <a:rPr lang="fr-FR" dirty="0"/>
              <a:t>3.</a:t>
            </a:r>
            <a:r>
              <a:rPr lang="en-US" dirty="0"/>
              <a:t> Method 3. Using python --V command</a:t>
            </a:r>
          </a:p>
          <a:p>
            <a:r>
              <a:rPr lang="en-US" dirty="0"/>
              <a:t>Open the terminal and write below command</a:t>
            </a:r>
          </a:p>
          <a:p>
            <a:r>
              <a:rPr lang="en-US" dirty="0"/>
              <a:t>python -V</a:t>
            </a:r>
            <a:endParaRPr lang="fr-FR" dirty="0"/>
          </a:p>
          <a:p>
            <a:endParaRPr lang="fr-FR" dirty="0"/>
          </a:p>
          <a:p>
            <a:endParaRPr lang="fr-FR"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184369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{3ED1E513-29F9-4B12-ADF9-34D315E0B127}tf78438558_win32</Template>
  <TotalTime>78</TotalTime>
  <Words>1106</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Sabon Next LT</vt:lpstr>
      <vt:lpstr>Office Theme</vt:lpstr>
      <vt:lpstr>PW Skills assignment 1 Dated – 29th January 2023 </vt:lpstr>
      <vt:lpstr>Question 1 – Who developed python programming language ?</vt:lpstr>
      <vt:lpstr>Question 2 – Which type of programming does python support ?</vt:lpstr>
      <vt:lpstr>Question 3 – Is python case sensitive when  dealing with identifiers ?</vt:lpstr>
      <vt:lpstr>Question 4 – what is correct extension of python file ?</vt:lpstr>
      <vt:lpstr>Question 5 – Is python code compiled or interpreted?</vt:lpstr>
      <vt:lpstr>Question 6 – Name a few block of code used to define in python language ?</vt:lpstr>
      <vt:lpstr>Question 7 – State the character used to give single line comments in python ?</vt:lpstr>
      <vt:lpstr>Question 8 – mention functions which can help us find the version of python that we are currently working on ?</vt:lpstr>
      <vt:lpstr>Question 9 – python supports the creation of anonymous functions at runtime using construct called  ?</vt:lpstr>
      <vt:lpstr>Question 10 – what does pip stand for in python  ?</vt:lpstr>
      <vt:lpstr>Question 11 – mention a few built in functions in python  ?</vt:lpstr>
      <vt:lpstr>Question 12 – what is maximum possible length of an identifier in python ?</vt:lpstr>
      <vt:lpstr>Question 13 – what are benefits of using python ?</vt:lpstr>
      <vt:lpstr>Question 14 – how is memory managed in python ?</vt:lpstr>
      <vt:lpstr>Question 15 – how to install python on windows and set path variable ?</vt:lpstr>
      <vt:lpstr>Question 16 –is indentation required in python?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 Skills assignment 1 Dated – 29th January 2023</dc:title>
  <dc:subject/>
  <dc:creator>Utkarsh Gaikwad</dc:creator>
  <cp:lastModifiedBy>vignesh parmar</cp:lastModifiedBy>
  <cp:revision>19</cp:revision>
  <dcterms:created xsi:type="dcterms:W3CDTF">2023-02-02T07:56:21Z</dcterms:created>
  <dcterms:modified xsi:type="dcterms:W3CDTF">2024-08-05T06:43:06Z</dcterms:modified>
</cp:coreProperties>
</file>