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900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8374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706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47885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4671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680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131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750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73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776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72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30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13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069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643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0291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23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1017282"/>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VIGNESH M</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85800" y="1331259"/>
            <a:ext cx="10782300" cy="4195482"/>
          </a:xfrm>
        </p:spPr>
        <p:txBody>
          <a:bodyPr vert="horz" lIns="91440" tIns="45720" rIns="91440" bIns="45720" rtlCol="0" anchor="t">
            <a:noAutofit/>
          </a:bodyPr>
          <a:lstStyle/>
          <a:p>
            <a:pPr marL="0" indent="0">
              <a:buNone/>
            </a:pP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646111" y="1688041"/>
            <a:ext cx="10953749" cy="2628465"/>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646111" y="1604433"/>
            <a:ext cx="10131425" cy="3249955"/>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646111" y="1490383"/>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571501" y="1563638"/>
            <a:ext cx="11208123"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314326" y="1743075"/>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654675" y="1743075"/>
            <a:ext cx="4928160" cy="3257979"/>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646111" y="1694330"/>
            <a:ext cx="10131425" cy="2097741"/>
          </a:xfrm>
        </p:spPr>
        <p:txBody>
          <a:bodyPr>
            <a:normAutofit lnSpcReduction="10000"/>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TotalTime>
  <Words>713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8</cp:revision>
  <dcterms:created xsi:type="dcterms:W3CDTF">2024-04-03T00:18:32Z</dcterms:created>
  <dcterms:modified xsi:type="dcterms:W3CDTF">2024-04-03T08:10:01Z</dcterms:modified>
</cp:coreProperties>
</file>