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ANALYIS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C001-DA4C-8338-B193C18F0F11}"/>
            </c:ext>
          </c:extLst>
        </c:ser>
        <c:dLbls>
          <c:showLegendKey val="0"/>
          <c:showVal val="0"/>
          <c:showCatName val="0"/>
          <c:showSerName val="0"/>
          <c:showPercent val="0"/>
          <c:showBubbleSize val="0"/>
        </c:dLbls>
        <c:gapWidth val="219"/>
        <c:overlap val="-27"/>
        <c:axId val="137854976"/>
        <c:axId val="137856512"/>
      </c:barChart>
      <c:catAx>
        <c:axId val="13785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6512"/>
        <c:crosses val="autoZero"/>
        <c:auto val="1"/>
        <c:lblAlgn val="ctr"/>
        <c:lblOffset val="100"/>
        <c:noMultiLvlLbl val="0"/>
      </c:catAx>
      <c:valAx>
        <c:axId val="13785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5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dirty="0">
                <a:solidFill>
                  <a:srgbClr val="FFFF00"/>
                </a:solidFill>
                <a:effectLst/>
              </a:rPr>
              <a:t>MEDIUM PERFORMING EMPLOYEE</a:t>
            </a:r>
            <a:endParaRPr lang="en-IN" sz="1200" dirty="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466B-724C-874B-E93BD2F5B38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30E2-1344-AAA8-7AD97A820A1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8000"/>
            <a:ext cx="8610600" cy="1938992"/>
          </a:xfrm>
          <a:prstGeom prst="rect">
            <a:avLst/>
          </a:prstGeom>
          <a:noFill/>
        </p:spPr>
        <p:txBody>
          <a:bodyPr wrap="square" rtlCol="0">
            <a:spAutoFit/>
          </a:bodyPr>
          <a:lstStyle/>
          <a:p>
            <a:r>
              <a:rPr lang="en-US" sz="2400" dirty="0"/>
              <a:t>STUDENT NAME : VIGNESH.C,unm1305vigneshc</a:t>
            </a:r>
          </a:p>
          <a:p>
            <a:r>
              <a:rPr lang="en-US" sz="2400" dirty="0"/>
              <a:t>REGISTER NO</a:t>
            </a:r>
            <a:r>
              <a:rPr lang="en-US" sz="2400"/>
              <a:t>:312207448</a:t>
            </a:r>
            <a:endParaRPr lang="en-US" sz="2400" dirty="0"/>
          </a:p>
          <a:p>
            <a:r>
              <a:rPr lang="en-US" sz="2400" dirty="0"/>
              <a:t>DEPARTMENT:B.COM (GENERAL)</a:t>
            </a:r>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301</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AZHAGAN</cp:lastModifiedBy>
  <cp:revision>36</cp:revision>
  <dcterms:created xsi:type="dcterms:W3CDTF">2024-03-29T15:07:22Z</dcterms:created>
  <dcterms:modified xsi:type="dcterms:W3CDTF">2024-09-30T12:55:59Z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