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EMPLOYEE</a:t>
            </a:r>
            <a:r>
              <a:rPr lang="en-US" baseline="0" dirty="0"/>
              <a:t> PERFORMANCE ANALYIS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C001-DA4C-8338-B193C18F0F11}"/>
            </c:ext>
          </c:extLst>
        </c:ser>
        <c:dLbls>
          <c:showLegendKey val="0"/>
          <c:showVal val="0"/>
          <c:showCatName val="0"/>
          <c:showSerName val="0"/>
          <c:showPercent val="0"/>
          <c:showBubbleSize val="0"/>
        </c:dLbls>
        <c:gapWidth val="219"/>
        <c:overlap val="-27"/>
        <c:axId val="137854976"/>
        <c:axId val="137856512"/>
      </c:barChart>
      <c:catAx>
        <c:axId val="13785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56512"/>
        <c:crosses val="autoZero"/>
        <c:auto val="1"/>
        <c:lblAlgn val="ctr"/>
        <c:lblOffset val="100"/>
        <c:noMultiLvlLbl val="0"/>
      </c:catAx>
      <c:valAx>
        <c:axId val="13785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54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dirty="0">
                <a:solidFill>
                  <a:srgbClr val="FFFF00"/>
                </a:solidFill>
                <a:effectLst/>
              </a:rPr>
              <a:t>MEDIUM PERFORMING EMPLOYEE</a:t>
            </a:r>
            <a:endParaRPr lang="en-IN" sz="1200" dirty="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466B-724C-874B-E93BD2F5B38F}"/>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solidFill>
                  <a:srgbClr val="FF0000"/>
                </a:solidFill>
              </a:rPr>
              <a:t>HIGH</a:t>
            </a:r>
            <a:r>
              <a:rPr lang="en-IN" baseline="0" dirty="0">
                <a:solidFill>
                  <a:srgbClr val="FF0000"/>
                </a:solidFill>
              </a:rPr>
              <a:t>  PERFORMING EMPLOYEE</a:t>
            </a:r>
            <a:endParaRPr lang="en-IN" dirty="0">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30E2-1344-AAA8-7AD97A820A1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90661" y="3048000"/>
            <a:ext cx="8610600" cy="1938992"/>
          </a:xfrm>
          <a:prstGeom prst="rect">
            <a:avLst/>
          </a:prstGeom>
          <a:noFill/>
        </p:spPr>
        <p:txBody>
          <a:bodyPr wrap="square" rtlCol="0">
            <a:spAutoFit/>
          </a:bodyPr>
          <a:lstStyle/>
          <a:p>
            <a:r>
              <a:rPr lang="en-US" sz="2400" dirty="0"/>
              <a:t>STUDENT NAME : VIGNESH.C,unm1305vigneshc</a:t>
            </a:r>
          </a:p>
          <a:p>
            <a:r>
              <a:rPr lang="en-US" sz="2400" dirty="0"/>
              <a:t>REGISTER NO:312207435</a:t>
            </a:r>
          </a:p>
          <a:p>
            <a:r>
              <a:rPr lang="en-US" sz="2400" dirty="0"/>
              <a:t>DEPARTMENT:B.COM (GENERAL)</a:t>
            </a:r>
          </a:p>
          <a:p>
            <a:r>
              <a:rPr lang="en-US" sz="2400" dirty="0"/>
              <a:t>COLLEGE: C.KANDASWAMI NAIDU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7185017"/>
              </p:ext>
            </p:extLst>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6231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301</Words>
  <Application>Microsoft Office PowerPoint</Application>
  <PresentationFormat>Widescreen</PresentationFormat>
  <Paragraphs>86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TAMIL AZHAGAN</cp:lastModifiedBy>
  <cp:revision>34</cp:revision>
  <dcterms:created xsi:type="dcterms:W3CDTF">2024-03-29T15:07:22Z</dcterms:created>
  <dcterms:modified xsi:type="dcterms:W3CDTF">2024-09-30T11:24:12Z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