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68" d="100"/>
          <a:sy n="68" d="100"/>
        </p:scale>
        <p:origin x="-144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37548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VSI LOGISTICS 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VIGNESH S</a:t>
            </a: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312205643</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VSI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lab 1</cp:lastModifiedBy>
  <cp:revision>16</cp:revision>
  <dcterms:created xsi:type="dcterms:W3CDTF">2024-08-29T06:37:30Z</dcterms:created>
  <dcterms:modified xsi:type="dcterms:W3CDTF">2024-09-05T10:22:04Z</dcterms:modified>
</cp:coreProperties>
</file>