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4071-D054-6B53-BBF7-98FE47C3A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F3F34-1E40-8E28-2652-6F70C0850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BFA10C-238B-63D8-EE95-469973B5614C}"/>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CA44A197-E2BD-10F6-96C7-D63A9D4F7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0AABD-305C-2595-6FF0-6A0F2AE343D9}"/>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128003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83F5-F7B4-5A4C-E31D-62F5707FD4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D0DB9-3F87-0154-2D36-BC9DE6A16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5FE0AD-4343-D122-C2E7-31522E272BDC}"/>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F5D2D9D2-5D61-D82F-3548-C42C906E0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4B811-32D5-9A50-1620-4001FBD6F83E}"/>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336406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C8D6-8060-FD46-4C93-1A5CE7586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24E815-604F-A539-B38E-AD487497AF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37250-222B-886D-C13F-88EDCCD39E0E}"/>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1AD5623F-DF9B-8949-0E72-129E76074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663A1-0E1E-8A62-A9BF-D43C946BEA0A}"/>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218764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110F-B87C-AAD6-E099-BFC4C32A8B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ED5F1A-B289-2031-468E-8D62FAC89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F27EC-0E45-5D24-E301-E22DEF56B8B2}"/>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9B964399-9E96-BDF5-E6F9-5491C64F0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81B577-5947-32ED-F97D-C3F0D6093EC7}"/>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75412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C88-068D-463D-2546-120579529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F84ADF-490D-5B7C-F1D8-FF50D58B1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63D2E-6957-6472-E2E9-3D313DD55C44}"/>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F6CADB6A-8A42-E0DC-F0EF-129FD0525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83EBA-82FE-2D27-A321-B1C7068B5A8E}"/>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9448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6854-ADBF-64EB-0DEA-887607385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C59178-199B-B987-9DBF-5AD1CDF76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3EC863-9FF9-224A-B1D3-029084B175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DD89B8-475E-E8CB-13F5-860DE9C1BF64}"/>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6" name="Footer Placeholder 5">
            <a:extLst>
              <a:ext uri="{FF2B5EF4-FFF2-40B4-BE49-F238E27FC236}">
                <a16:creationId xmlns:a16="http://schemas.microsoft.com/office/drawing/2014/main" id="{B6596CE6-181A-7F4B-01A6-AD01C9CB6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CC9F5-2E49-940C-A66A-0B5931B4EAE2}"/>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41379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7523-EEE8-3186-69A3-B58E06495A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89B03-920C-175E-6263-A40E43B31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4FC68-DE5B-14D9-4F93-C73114D08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C77062-2FC9-F505-50D6-E6FFDD0EA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954C2-3451-601B-7B6F-9961B0FA39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3D0462-4428-6B6C-6EA6-B3A0D076591E}"/>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8" name="Footer Placeholder 7">
            <a:extLst>
              <a:ext uri="{FF2B5EF4-FFF2-40B4-BE49-F238E27FC236}">
                <a16:creationId xmlns:a16="http://schemas.microsoft.com/office/drawing/2014/main" id="{AF4C0E84-B9AE-FBEC-D2A3-0CDDC2C017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610C6-4A58-8D59-9F1A-AB01D2C5D19A}"/>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295831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85F4-69B1-69FC-FB65-B380EE2AB1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296AB-B2A9-82E8-F04C-99FF5581D655}"/>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4" name="Footer Placeholder 3">
            <a:extLst>
              <a:ext uri="{FF2B5EF4-FFF2-40B4-BE49-F238E27FC236}">
                <a16:creationId xmlns:a16="http://schemas.microsoft.com/office/drawing/2014/main" id="{EEB4EFE6-1B2E-3090-BA79-783A24F670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9421C5-296C-E7EC-C79F-1FDF214FAC58}"/>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421101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870A5-9C88-F677-B65B-FEF4788C9CDC}"/>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3" name="Footer Placeholder 2">
            <a:extLst>
              <a:ext uri="{FF2B5EF4-FFF2-40B4-BE49-F238E27FC236}">
                <a16:creationId xmlns:a16="http://schemas.microsoft.com/office/drawing/2014/main" id="{C73FBEFA-E490-579E-D71B-9B05A50DD6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EEE43B-1BB5-1AC9-884F-D240CB672D43}"/>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121111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0989-B005-4CAA-1318-7C4E21AB5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B20BA-F9FB-24C4-FDC7-07A68E4A5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A0D041-A505-9A1A-3883-67613F884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5F240-8F33-BC90-89E1-EF9A7E43B7B2}"/>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6" name="Footer Placeholder 5">
            <a:extLst>
              <a:ext uri="{FF2B5EF4-FFF2-40B4-BE49-F238E27FC236}">
                <a16:creationId xmlns:a16="http://schemas.microsoft.com/office/drawing/2014/main" id="{F5EA49C4-86D8-6116-8DC3-88201EB641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18F2A8-AE1A-03F1-349A-53854ACF9017}"/>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196180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720E-E25E-42C0-1ECA-DDCE551EE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AC391B-DE24-C008-7024-8C39D8FBB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57BB04-096F-98A0-0724-C85239A30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19C03-93BA-3D9C-002B-BD90FE517476}"/>
              </a:ext>
            </a:extLst>
          </p:cNvPr>
          <p:cNvSpPr>
            <a:spLocks noGrp="1"/>
          </p:cNvSpPr>
          <p:nvPr>
            <p:ph type="dt" sz="half" idx="10"/>
          </p:nvPr>
        </p:nvSpPr>
        <p:spPr/>
        <p:txBody>
          <a:bodyPr/>
          <a:lstStyle/>
          <a:p>
            <a:fld id="{A02BEF6F-D6C4-4E10-BC91-FE78C9D25275}" type="datetimeFigureOut">
              <a:rPr lang="en-IN" smtClean="0"/>
              <a:t>31-10-2023</a:t>
            </a:fld>
            <a:endParaRPr lang="en-IN"/>
          </a:p>
        </p:txBody>
      </p:sp>
      <p:sp>
        <p:nvSpPr>
          <p:cNvPr id="6" name="Footer Placeholder 5">
            <a:extLst>
              <a:ext uri="{FF2B5EF4-FFF2-40B4-BE49-F238E27FC236}">
                <a16:creationId xmlns:a16="http://schemas.microsoft.com/office/drawing/2014/main" id="{0BEC60CF-6AAB-BEF4-6E44-2C442DD36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19692-E712-8958-D934-0C02188EC405}"/>
              </a:ext>
            </a:extLst>
          </p:cNvPr>
          <p:cNvSpPr>
            <a:spLocks noGrp="1"/>
          </p:cNvSpPr>
          <p:nvPr>
            <p:ph type="sldNum" sz="quarter" idx="12"/>
          </p:nvPr>
        </p:nvSpPr>
        <p:spPr/>
        <p:txBody>
          <a:bodyPr/>
          <a:lstStyle/>
          <a:p>
            <a:fld id="{44430176-6B5B-46A5-98F7-141A695B97A5}" type="slidenum">
              <a:rPr lang="en-IN" smtClean="0"/>
              <a:t>‹#›</a:t>
            </a:fld>
            <a:endParaRPr lang="en-IN"/>
          </a:p>
        </p:txBody>
      </p:sp>
    </p:spTree>
    <p:extLst>
      <p:ext uri="{BB962C8B-B14F-4D97-AF65-F5344CB8AC3E}">
        <p14:creationId xmlns:p14="http://schemas.microsoft.com/office/powerpoint/2010/main" val="161925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8B72B-380D-8C8A-B0C6-52FE0EB90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57AB6-9BFD-0760-6642-C2474107E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5E911-2CED-F7B6-496C-05959CC44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BEF6F-D6C4-4E10-BC91-FE78C9D25275}" type="datetimeFigureOut">
              <a:rPr lang="en-IN" smtClean="0"/>
              <a:t>31-10-2023</a:t>
            </a:fld>
            <a:endParaRPr lang="en-IN"/>
          </a:p>
        </p:txBody>
      </p:sp>
      <p:sp>
        <p:nvSpPr>
          <p:cNvPr id="5" name="Footer Placeholder 4">
            <a:extLst>
              <a:ext uri="{FF2B5EF4-FFF2-40B4-BE49-F238E27FC236}">
                <a16:creationId xmlns:a16="http://schemas.microsoft.com/office/drawing/2014/main" id="{49160359-5CF2-6C11-5245-E7D423D27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30E611-2FD0-B59C-EA16-3A9912F5E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30176-6B5B-46A5-98F7-141A695B97A5}" type="slidenum">
              <a:rPr lang="en-IN" smtClean="0"/>
              <a:t>‹#›</a:t>
            </a:fld>
            <a:endParaRPr lang="en-IN"/>
          </a:p>
        </p:txBody>
      </p:sp>
    </p:spTree>
    <p:extLst>
      <p:ext uri="{BB962C8B-B14F-4D97-AF65-F5344CB8AC3E}">
        <p14:creationId xmlns:p14="http://schemas.microsoft.com/office/powerpoint/2010/main" val="237466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0171-9C97-7642-7E38-F1AE3C784DA3}"/>
              </a:ext>
            </a:extLst>
          </p:cNvPr>
          <p:cNvSpPr>
            <a:spLocks noGrp="1"/>
          </p:cNvSpPr>
          <p:nvPr>
            <p:ph type="ctrTitle"/>
          </p:nvPr>
        </p:nvSpPr>
        <p:spPr/>
        <p:txBody>
          <a:bodyPr/>
          <a:lstStyle/>
          <a:p>
            <a:r>
              <a:rPr lang="en-US" b="1" dirty="0"/>
              <a:t>ENVIRONMENTAL MONITORING</a:t>
            </a:r>
            <a:endParaRPr lang="en-IN" b="1" dirty="0"/>
          </a:p>
        </p:txBody>
      </p:sp>
      <p:sp>
        <p:nvSpPr>
          <p:cNvPr id="3" name="Subtitle 2">
            <a:extLst>
              <a:ext uri="{FF2B5EF4-FFF2-40B4-BE49-F238E27FC236}">
                <a16:creationId xmlns:a16="http://schemas.microsoft.com/office/drawing/2014/main" id="{47CC608F-184C-6D29-F055-93A8A1DE75AF}"/>
              </a:ext>
            </a:extLst>
          </p:cNvPr>
          <p:cNvSpPr>
            <a:spLocks noGrp="1"/>
          </p:cNvSpPr>
          <p:nvPr>
            <p:ph type="subTitle" idx="1"/>
          </p:nvPr>
        </p:nvSpPr>
        <p:spPr/>
        <p:txBody>
          <a:bodyPr/>
          <a:lstStyle/>
          <a:p>
            <a:r>
              <a:rPr lang="en-US" dirty="0"/>
              <a:t>PHASE:5 PROJECT DOCUMENTATION &amp; SUBMISSION</a:t>
            </a:r>
            <a:endParaRPr lang="en-IN" dirty="0"/>
          </a:p>
        </p:txBody>
      </p:sp>
    </p:spTree>
    <p:extLst>
      <p:ext uri="{BB962C8B-B14F-4D97-AF65-F5344CB8AC3E}">
        <p14:creationId xmlns:p14="http://schemas.microsoft.com/office/powerpoint/2010/main" val="33855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E48275-03AD-C843-D412-CE3BCC9B5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15" y="0"/>
            <a:ext cx="11784169" cy="6858000"/>
          </a:xfrm>
          <a:prstGeom prst="rect">
            <a:avLst/>
          </a:prstGeom>
        </p:spPr>
      </p:pic>
    </p:spTree>
    <p:extLst>
      <p:ext uri="{BB962C8B-B14F-4D97-AF65-F5344CB8AC3E}">
        <p14:creationId xmlns:p14="http://schemas.microsoft.com/office/powerpoint/2010/main" val="151366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D47361-EE49-5A78-0305-17890010D3B9}"/>
              </a:ext>
            </a:extLst>
          </p:cNvPr>
          <p:cNvSpPr>
            <a:spLocks noGrp="1"/>
          </p:cNvSpPr>
          <p:nvPr>
            <p:ph idx="1"/>
          </p:nvPr>
        </p:nvSpPr>
        <p:spPr>
          <a:xfrm>
            <a:off x="261938" y="103188"/>
            <a:ext cx="11718925" cy="6530975"/>
          </a:xfrm>
        </p:spPr>
        <p:txBody>
          <a:bodyPr>
            <a:normAutofit/>
          </a:bodyPr>
          <a:lstStyle/>
          <a:p>
            <a:endParaRPr lang="en-US" sz="1800" dirty="0"/>
          </a:p>
          <a:p>
            <a:r>
              <a:rPr lang="en-US" sz="1800" dirty="0"/>
              <a:t>Communication: IoT devices communicate with the central system using various communication protocols, such as Wi-Fi, LoRa, Zigbee, or cellular networks, depending on the application's requirements.</a:t>
            </a:r>
          </a:p>
          <a:p>
            <a:endParaRPr lang="en-US" sz="1800" dirty="0"/>
          </a:p>
          <a:p>
            <a:r>
              <a:rPr lang="en-US" sz="1800" dirty="0"/>
              <a:t>Gateway: In some cases, a gateway device may be used to aggregate data from multiple IoT devices and forward it to the central system. This is common in larger-scale deployments .</a:t>
            </a:r>
          </a:p>
          <a:p>
            <a:endParaRPr lang="en-US" sz="1800" dirty="0"/>
          </a:p>
          <a:p>
            <a:r>
              <a:rPr lang="en-US" sz="1800" dirty="0"/>
              <a:t>Cloud Platform: The data collected is sent to a cloud-based platform (e.g., AWS, Azure, Google Cloud) for storage and processing. The cloud platform can provide scalability, security, and data analysis capabilities</a:t>
            </a:r>
          </a:p>
          <a:p>
            <a:endParaRPr lang="en-US" sz="1800" dirty="0"/>
          </a:p>
          <a:p>
            <a:r>
              <a:rPr lang="en-US" sz="1800" dirty="0"/>
              <a:t>Data Processing: Data from the sensors is processed on the cloud platform. This can involve real-time data analysis, data aggregation, and storage.</a:t>
            </a:r>
            <a:endParaRPr lang="en-IN" sz="1800" dirty="0"/>
          </a:p>
        </p:txBody>
      </p:sp>
    </p:spTree>
    <p:extLst>
      <p:ext uri="{BB962C8B-B14F-4D97-AF65-F5344CB8AC3E}">
        <p14:creationId xmlns:p14="http://schemas.microsoft.com/office/powerpoint/2010/main" val="186673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8916A-5D42-064D-5DE7-2328FB6C920B}"/>
              </a:ext>
            </a:extLst>
          </p:cNvPr>
          <p:cNvSpPr>
            <a:spLocks noGrp="1"/>
          </p:cNvSpPr>
          <p:nvPr>
            <p:ph type="title"/>
          </p:nvPr>
        </p:nvSpPr>
        <p:spPr>
          <a:xfrm>
            <a:off x="838200" y="365126"/>
            <a:ext cx="10515600" cy="6007682"/>
          </a:xfrm>
        </p:spPr>
        <p:txBody>
          <a:bodyPr>
            <a:normAutofit/>
          </a:bodyPr>
          <a:lstStyle/>
          <a:p>
            <a:r>
              <a:rPr lang="en-IN" sz="2200" b="1" dirty="0"/>
              <a:t>Explain how the real-time environmental monitoring system benefits park visitors and promotes outdoor activities</a:t>
            </a:r>
            <a:r>
              <a:rPr lang="en-IN" dirty="0"/>
              <a:t>.</a:t>
            </a:r>
          </a:p>
        </p:txBody>
      </p:sp>
    </p:spTree>
    <p:extLst>
      <p:ext uri="{BB962C8B-B14F-4D97-AF65-F5344CB8AC3E}">
        <p14:creationId xmlns:p14="http://schemas.microsoft.com/office/powerpoint/2010/main" val="1979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1CD2E7-A524-6D7D-0901-F4A83AB56E92}"/>
              </a:ext>
            </a:extLst>
          </p:cNvPr>
          <p:cNvSpPr>
            <a:spLocks noGrp="1"/>
          </p:cNvSpPr>
          <p:nvPr>
            <p:ph idx="1"/>
          </p:nvPr>
        </p:nvSpPr>
        <p:spPr>
          <a:xfrm>
            <a:off x="112713" y="168275"/>
            <a:ext cx="11904662" cy="6577013"/>
          </a:xfrm>
        </p:spPr>
        <p:txBody>
          <a:bodyPr>
            <a:normAutofit/>
          </a:bodyPr>
          <a:lstStyle/>
          <a:p>
            <a:r>
              <a:rPr lang="en-US" sz="1800" dirty="0"/>
              <a:t>Safety Assurance: Visitors can access real-time information about weather conditions, air quality, and other environmental factors. This helps them make informed decisions about their activities, ensuring their safety. For example, they can be alerted to adverse weather conditions or poor air quality, reducing the risk of health issues or accidents.</a:t>
            </a:r>
          </a:p>
          <a:p>
            <a:r>
              <a:rPr lang="en-US" sz="1800" dirty="0"/>
              <a:t>Activity Planning: Park visitors can check real-time data to plan their outdoor activities. They can choose the best times for hiking, biking, picnicking, or other activities based on weather conditions, temperature, and visibility, enhancing their overall experience.</a:t>
            </a:r>
          </a:p>
          <a:p>
            <a:r>
              <a:rPr lang="en-US" sz="1800" dirty="0"/>
              <a:t>Resource Management: Real-time monitoring allows park authorities to manage resources efficiently. They can adjust staff schedules, close or open certain areas of the park, or allocate resources based on visitor patterns and environmental conditions, ensuring a positive experience for visitors.</a:t>
            </a:r>
          </a:p>
          <a:p>
            <a:r>
              <a:rPr lang="en-US" sz="1800" dirty="0"/>
              <a:t>Educational Opportunities: Interactive displays or mobile apps can provide educational information about the environment, wildlife, and ecology in the park. Visitors can learn about the local ecosystem and engage more with the natural surroundings.</a:t>
            </a:r>
          </a:p>
          <a:p>
            <a:r>
              <a:rPr lang="en-US" sz="1800" dirty="0"/>
              <a:t>Enhanced Engagement: Real-time data and alerts can pique visitors' interest and encourage them to explore the park further. For example, they might decide to visit a scenic viewpoint when visibility is excellent, or join wildlife-watching tours when animals are active.</a:t>
            </a:r>
          </a:p>
          <a:p>
            <a:r>
              <a:rPr lang="en-US" sz="1800" dirty="0"/>
              <a:t>Environmental Awareness: The monitoring system can raise awareness about the importance of environmental conservation and sustainability. Real-time data on air quality, water quality, and energy consumption can educate visitors about the impact of their actions on the environment.</a:t>
            </a:r>
          </a:p>
          <a:p>
            <a:r>
              <a:rPr lang="en-US" sz="1800" dirty="0"/>
              <a:t>Accessibility: Real-time information can make the park more accessible to a wider range of visitors, including those with mobility issues or special needs. They can plan their visits more effectively and enjoy the park's offerings with greater ease.</a:t>
            </a:r>
            <a:endParaRPr lang="en-IN" sz="1800" dirty="0"/>
          </a:p>
        </p:txBody>
      </p:sp>
    </p:spTree>
    <p:extLst>
      <p:ext uri="{BB962C8B-B14F-4D97-AF65-F5344CB8AC3E}">
        <p14:creationId xmlns:p14="http://schemas.microsoft.com/office/powerpoint/2010/main" val="162831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AB3F17-B1FE-BE6D-9E05-5BC5D7291E73}"/>
              </a:ext>
            </a:extLst>
          </p:cNvPr>
          <p:cNvSpPr>
            <a:spLocks noGrp="1"/>
          </p:cNvSpPr>
          <p:nvPr>
            <p:ph idx="1"/>
          </p:nvPr>
        </p:nvSpPr>
        <p:spPr>
          <a:xfrm>
            <a:off x="195943" y="158620"/>
            <a:ext cx="11915192" cy="6587413"/>
          </a:xfrm>
        </p:spPr>
        <p:txBody>
          <a:bodyPr>
            <a:normAutofit/>
          </a:bodyPr>
          <a:lstStyle/>
          <a:p>
            <a:r>
              <a:rPr lang="en-US" sz="1800" dirty="0"/>
              <a:t>Event Planning: Outdoor events, such as festivals or guided nature walks, can be scheduled based on real-time data. Visitors can participate in these events with confidence, knowing that the park authorities have considered environmental conditions .</a:t>
            </a:r>
          </a:p>
          <a:p>
            <a:r>
              <a:rPr lang="en-US" sz="1800" dirty="0"/>
              <a:t>Data for Research: Environmental data collected over time can also benefit researchers and scientists studying local ecosystems and climate. This can contribute to a better understanding of the park's biodiversity and environmental changes.</a:t>
            </a:r>
          </a:p>
          <a:p>
            <a:r>
              <a:rPr lang="en-US" sz="1800" dirty="0"/>
              <a:t>Community Building: Park visitors can share their experiences and insights about current conditions through social media or community forums. This can foster a sense of community among outdoor enthusiasts and help them connect with like-minded individuals.</a:t>
            </a:r>
            <a:endParaRPr lang="en-IN" sz="1800" dirty="0"/>
          </a:p>
        </p:txBody>
      </p:sp>
    </p:spTree>
    <p:extLst>
      <p:ext uri="{BB962C8B-B14F-4D97-AF65-F5344CB8AC3E}">
        <p14:creationId xmlns:p14="http://schemas.microsoft.com/office/powerpoint/2010/main" val="361441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401-DA30-6EB8-B0CE-1F9C9BB5431A}"/>
              </a:ext>
            </a:extLst>
          </p:cNvPr>
          <p:cNvSpPr>
            <a:spLocks noGrp="1"/>
          </p:cNvSpPr>
          <p:nvPr>
            <p:ph type="ctrTitle"/>
          </p:nvPr>
        </p:nvSpPr>
        <p:spPr>
          <a:xfrm>
            <a:off x="105747" y="142649"/>
            <a:ext cx="4578220" cy="799743"/>
          </a:xfrm>
        </p:spPr>
        <p:txBody>
          <a:bodyPr>
            <a:normAutofit fontScale="90000"/>
          </a:bodyPr>
          <a:lstStyle/>
          <a:p>
            <a:r>
              <a:rPr lang="en-US" sz="4400" b="1" dirty="0"/>
              <a:t> DOCUMENTATION :</a:t>
            </a:r>
            <a:endParaRPr lang="en-IN" sz="4400" b="1" dirty="0"/>
          </a:p>
        </p:txBody>
      </p:sp>
      <p:sp>
        <p:nvSpPr>
          <p:cNvPr id="3" name="Subtitle 2">
            <a:extLst>
              <a:ext uri="{FF2B5EF4-FFF2-40B4-BE49-F238E27FC236}">
                <a16:creationId xmlns:a16="http://schemas.microsoft.com/office/drawing/2014/main" id="{64E73A2E-6DA8-BB70-9141-D85ECB021F31}"/>
              </a:ext>
            </a:extLst>
          </p:cNvPr>
          <p:cNvSpPr>
            <a:spLocks noGrp="1"/>
          </p:cNvSpPr>
          <p:nvPr>
            <p:ph type="subTitle" idx="1"/>
          </p:nvPr>
        </p:nvSpPr>
        <p:spPr>
          <a:xfrm>
            <a:off x="1393371" y="1017458"/>
            <a:ext cx="9144000" cy="5467317"/>
          </a:xfrm>
        </p:spPr>
        <p:txBody>
          <a:bodyPr/>
          <a:lstStyle/>
          <a:p>
            <a:endParaRPr lang="en-IN" dirty="0"/>
          </a:p>
          <a:p>
            <a:endParaRPr lang="en-IN" dirty="0"/>
          </a:p>
          <a:p>
            <a:r>
              <a:rPr lang="en-IN" dirty="0"/>
              <a:t> Describe the project's objectives, IoT device deployment, platform development, and code implementation.</a:t>
            </a:r>
          </a:p>
          <a:p>
            <a:r>
              <a:rPr lang="en-IN" dirty="0"/>
              <a:t>Include diagrams, schematics, and screenshots of the IoT devices, environmental monitoring platform, and data display.</a:t>
            </a:r>
          </a:p>
          <a:p>
            <a:endParaRPr lang="en-IN" dirty="0"/>
          </a:p>
          <a:p>
            <a:r>
              <a:rPr lang="en-IN" dirty="0"/>
              <a:t>    Explain how the real-time environmental monitoring system benefits park visitors and promotes outdoor activities.</a:t>
            </a:r>
          </a:p>
        </p:txBody>
      </p:sp>
    </p:spTree>
    <p:extLst>
      <p:ext uri="{BB962C8B-B14F-4D97-AF65-F5344CB8AC3E}">
        <p14:creationId xmlns:p14="http://schemas.microsoft.com/office/powerpoint/2010/main" val="403622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CAFA-2BD5-EA11-6242-776E9A6223B8}"/>
              </a:ext>
            </a:extLst>
          </p:cNvPr>
          <p:cNvSpPr>
            <a:spLocks noGrp="1"/>
          </p:cNvSpPr>
          <p:nvPr>
            <p:ph type="title"/>
          </p:nvPr>
        </p:nvSpPr>
        <p:spPr>
          <a:xfrm>
            <a:off x="838200" y="365125"/>
            <a:ext cx="10515600" cy="5755757"/>
          </a:xfrm>
        </p:spPr>
        <p:txBody>
          <a:bodyPr>
            <a:normAutofit/>
          </a:bodyPr>
          <a:lstStyle/>
          <a:p>
            <a:br>
              <a:rPr lang="en-IN" dirty="0"/>
            </a:br>
            <a:r>
              <a:rPr lang="en-IN" sz="2400" b="1" dirty="0"/>
              <a:t>Describe the project's objectives, IoT device deployment, platform development, and code implementation.</a:t>
            </a:r>
            <a:br>
              <a:rPr lang="en-IN" sz="2400" dirty="0"/>
            </a:br>
            <a:endParaRPr lang="en-IN" sz="2400" dirty="0"/>
          </a:p>
        </p:txBody>
      </p:sp>
    </p:spTree>
    <p:extLst>
      <p:ext uri="{BB962C8B-B14F-4D97-AF65-F5344CB8AC3E}">
        <p14:creationId xmlns:p14="http://schemas.microsoft.com/office/powerpoint/2010/main" val="341891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DD46-944B-63DD-23FE-9DFE51F023FF}"/>
              </a:ext>
            </a:extLst>
          </p:cNvPr>
          <p:cNvSpPr>
            <a:spLocks noGrp="1"/>
          </p:cNvSpPr>
          <p:nvPr>
            <p:ph type="title"/>
          </p:nvPr>
        </p:nvSpPr>
        <p:spPr>
          <a:xfrm>
            <a:off x="130629" y="365125"/>
            <a:ext cx="11223171" cy="521283"/>
          </a:xfrm>
        </p:spPr>
        <p:txBody>
          <a:bodyPr>
            <a:normAutofit/>
          </a:bodyPr>
          <a:lstStyle/>
          <a:p>
            <a:r>
              <a:rPr lang="en-US" sz="2000" b="1" dirty="0"/>
              <a:t>Project </a:t>
            </a:r>
            <a:r>
              <a:rPr lang="en-US" sz="2000" b="1" dirty="0" err="1"/>
              <a:t>Objectives:The</a:t>
            </a:r>
            <a:r>
              <a:rPr lang="en-US" sz="2000" b="1" dirty="0"/>
              <a:t> primary objectives of this environmental monitoring project are to:</a:t>
            </a:r>
            <a:endParaRPr lang="en-IN" sz="2000" b="1" dirty="0"/>
          </a:p>
        </p:txBody>
      </p:sp>
      <p:sp>
        <p:nvSpPr>
          <p:cNvPr id="6" name="Content Placeholder 5">
            <a:extLst>
              <a:ext uri="{FF2B5EF4-FFF2-40B4-BE49-F238E27FC236}">
                <a16:creationId xmlns:a16="http://schemas.microsoft.com/office/drawing/2014/main" id="{96835FF8-660F-D76A-DF6E-20244FE22530}"/>
              </a:ext>
            </a:extLst>
          </p:cNvPr>
          <p:cNvSpPr txBox="1">
            <a:spLocks noGrp="1"/>
          </p:cNvSpPr>
          <p:nvPr>
            <p:ph idx="1"/>
          </p:nvPr>
        </p:nvSpPr>
        <p:spPr>
          <a:xfrm>
            <a:off x="223838" y="885825"/>
            <a:ext cx="11837987" cy="11608306"/>
          </a:xfrm>
          <a:prstGeom prst="rect">
            <a:avLst/>
          </a:prstGeom>
          <a:noFill/>
        </p:spPr>
        <p:txBody>
          <a:bodyPr wrap="square">
            <a:spAutoFit/>
          </a:bodyPr>
          <a:lstStyle/>
          <a:p>
            <a:endParaRPr lang="en-IN" sz="1600" dirty="0"/>
          </a:p>
          <a:p>
            <a:r>
              <a:rPr lang="en-IN" sz="1600"/>
              <a:t>Monitor Environmental </a:t>
            </a:r>
            <a:r>
              <a:rPr lang="en-IN" sz="1600" dirty="0"/>
              <a:t>Parameters: Continuously monitor key environmental parameters such as air quality, temperature, humidity, and weather conditions in a specific area (e.g., a park, urban area, or industrial site).</a:t>
            </a:r>
          </a:p>
          <a:p>
            <a:pPr marL="0" indent="0">
              <a:buNone/>
            </a:pPr>
            <a:endParaRPr lang="en-IN" sz="1600" dirty="0"/>
          </a:p>
          <a:p>
            <a:r>
              <a:rPr lang="en-IN" sz="1600" dirty="0"/>
              <a:t>Real-Time Data Collection: Collect data in real-time from IoT devices deployed across the monitored area.</a:t>
            </a:r>
          </a:p>
          <a:p>
            <a:endParaRPr lang="en-IN" sz="1600" dirty="0"/>
          </a:p>
          <a:p>
            <a:r>
              <a:rPr lang="en-IN" sz="1600" dirty="0"/>
              <a:t>Data Storage: Store the collected data securely for historical analysis and reference.</a:t>
            </a:r>
          </a:p>
          <a:p>
            <a:endParaRPr lang="en-IN" sz="1600" dirty="0"/>
          </a:p>
          <a:p>
            <a:r>
              <a:rPr lang="en-IN" sz="1600" dirty="0"/>
              <a:t>Data Analysis: Implement data analysis algorithms to process the collected data and derive meaningful insights.</a:t>
            </a:r>
          </a:p>
          <a:p>
            <a:endParaRPr lang="en-IN" sz="1600" dirty="0"/>
          </a:p>
          <a:p>
            <a:r>
              <a:rPr lang="en-IN" sz="1600" dirty="0"/>
              <a:t>User Interface: Develop a user-friendly platform for data visualization, allowing stakeholders to access and interpret the data.</a:t>
            </a:r>
          </a:p>
          <a:p>
            <a:endParaRPr lang="en-IN" sz="1600" dirty="0"/>
          </a:p>
          <a:p>
            <a:r>
              <a:rPr lang="en-IN" sz="1600" dirty="0"/>
              <a:t>Alerting System: Set up alerts for critical events such as sudden air quality deterioration or extreme weather conditions.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9265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76A7-A0A6-673A-AD3B-22E038D4DD14}"/>
              </a:ext>
            </a:extLst>
          </p:cNvPr>
          <p:cNvSpPr>
            <a:spLocks noGrp="1"/>
          </p:cNvSpPr>
          <p:nvPr>
            <p:ph type="title"/>
          </p:nvPr>
        </p:nvSpPr>
        <p:spPr>
          <a:xfrm>
            <a:off x="102637" y="365125"/>
            <a:ext cx="11251163" cy="614589"/>
          </a:xfrm>
        </p:spPr>
        <p:txBody>
          <a:bodyPr>
            <a:normAutofit fontScale="90000"/>
          </a:bodyPr>
          <a:lstStyle/>
          <a:p>
            <a:r>
              <a:rPr lang="en-US" sz="2000" b="1" dirty="0"/>
              <a:t>IoT Device Deployment : Deploy IoT devices strategically across the area of interest. For environmental monitoring, this might include:</a:t>
            </a:r>
            <a:endParaRPr lang="en-IN" sz="2000" b="1" dirty="0"/>
          </a:p>
        </p:txBody>
      </p:sp>
      <p:sp>
        <p:nvSpPr>
          <p:cNvPr id="3" name="Content Placeholder 2">
            <a:extLst>
              <a:ext uri="{FF2B5EF4-FFF2-40B4-BE49-F238E27FC236}">
                <a16:creationId xmlns:a16="http://schemas.microsoft.com/office/drawing/2014/main" id="{997CBEDA-3800-49ED-17D5-489BBC767EC1}"/>
              </a:ext>
            </a:extLst>
          </p:cNvPr>
          <p:cNvSpPr>
            <a:spLocks noGrp="1"/>
          </p:cNvSpPr>
          <p:nvPr>
            <p:ph idx="1"/>
          </p:nvPr>
        </p:nvSpPr>
        <p:spPr>
          <a:xfrm>
            <a:off x="242595" y="979714"/>
            <a:ext cx="11846767" cy="5738327"/>
          </a:xfrm>
        </p:spPr>
        <p:txBody>
          <a:bodyPr>
            <a:normAutofit/>
          </a:bodyPr>
          <a:lstStyle/>
          <a:p>
            <a:endParaRPr lang="en-US" sz="1600" dirty="0"/>
          </a:p>
          <a:p>
            <a:r>
              <a:rPr lang="en-US" sz="1600" dirty="0"/>
              <a:t>Weather Stations: These can measure temperature, humidity, air pressure, wind speed, and wind direction.</a:t>
            </a:r>
          </a:p>
          <a:p>
            <a:endParaRPr lang="en-US" sz="1600" dirty="0"/>
          </a:p>
          <a:p>
            <a:r>
              <a:rPr lang="en-US" sz="1600" dirty="0"/>
              <a:t>Air Quality Sensors: To measure pollutants like particulate matter (PM), volatile organic compounds (VOCs), and gases (e.g., CO2).Soil Sensors: For monitoring soil moisture and quality.</a:t>
            </a:r>
          </a:p>
          <a:p>
            <a:endParaRPr lang="en-US" sz="1600" dirty="0"/>
          </a:p>
          <a:p>
            <a:r>
              <a:rPr lang="en-US" sz="1600" dirty="0"/>
              <a:t>Remote Cameras: For visual assessment and recording of conditions .</a:t>
            </a:r>
          </a:p>
          <a:p>
            <a:endParaRPr lang="en-US" sz="1600" dirty="0"/>
          </a:p>
          <a:p>
            <a:r>
              <a:rPr lang="en-US" sz="1600" dirty="0"/>
              <a:t>Wireless Communication Infrastructure: Ensure reliable data transmission from devices to the central platform.</a:t>
            </a:r>
            <a:endParaRPr lang="en-IN" sz="1600" dirty="0"/>
          </a:p>
        </p:txBody>
      </p:sp>
    </p:spTree>
    <p:extLst>
      <p:ext uri="{BB962C8B-B14F-4D97-AF65-F5344CB8AC3E}">
        <p14:creationId xmlns:p14="http://schemas.microsoft.com/office/powerpoint/2010/main" val="191064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C2AB-1EBE-3A70-07F8-660039EC98A5}"/>
              </a:ext>
            </a:extLst>
          </p:cNvPr>
          <p:cNvSpPr>
            <a:spLocks noGrp="1"/>
          </p:cNvSpPr>
          <p:nvPr>
            <p:ph type="title"/>
          </p:nvPr>
        </p:nvSpPr>
        <p:spPr>
          <a:xfrm>
            <a:off x="167951" y="1"/>
            <a:ext cx="11185849" cy="923730"/>
          </a:xfrm>
        </p:spPr>
        <p:txBody>
          <a:bodyPr>
            <a:normAutofit/>
          </a:bodyPr>
          <a:lstStyle/>
          <a:p>
            <a:r>
              <a:rPr lang="en-US" sz="2000" b="1" dirty="0"/>
              <a:t>Platform Development :</a:t>
            </a:r>
            <a:br>
              <a:rPr lang="en-US" sz="2000" b="1" dirty="0"/>
            </a:br>
            <a:r>
              <a:rPr lang="en-US" sz="2000" b="1" dirty="0"/>
              <a:t>Create a central platform for data management and presentation. This platform should include:</a:t>
            </a:r>
            <a:endParaRPr lang="en-IN" sz="2000" b="1" dirty="0"/>
          </a:p>
        </p:txBody>
      </p:sp>
      <p:sp>
        <p:nvSpPr>
          <p:cNvPr id="3" name="Content Placeholder 2">
            <a:extLst>
              <a:ext uri="{FF2B5EF4-FFF2-40B4-BE49-F238E27FC236}">
                <a16:creationId xmlns:a16="http://schemas.microsoft.com/office/drawing/2014/main" id="{4C9367D9-B115-0BA4-24FF-0968E2FD2085}"/>
              </a:ext>
            </a:extLst>
          </p:cNvPr>
          <p:cNvSpPr>
            <a:spLocks noGrp="1"/>
          </p:cNvSpPr>
          <p:nvPr>
            <p:ph idx="1"/>
          </p:nvPr>
        </p:nvSpPr>
        <p:spPr>
          <a:xfrm>
            <a:off x="167951" y="923732"/>
            <a:ext cx="11840547" cy="5812970"/>
          </a:xfrm>
        </p:spPr>
        <p:txBody>
          <a:bodyPr>
            <a:normAutofit/>
          </a:bodyPr>
          <a:lstStyle/>
          <a:p>
            <a:endParaRPr lang="en-US" sz="1800" dirty="0"/>
          </a:p>
          <a:p>
            <a:r>
              <a:rPr lang="en-US" sz="1800" dirty="0"/>
              <a:t>Data Storage: A secure database for storing the collected data.</a:t>
            </a:r>
          </a:p>
          <a:p>
            <a:endParaRPr lang="en-US" sz="1800" dirty="0"/>
          </a:p>
          <a:p>
            <a:r>
              <a:rPr lang="en-US" sz="1800" dirty="0"/>
              <a:t>Data Analysis: Implement algorithms for data processing, trend analysis, and anomaly detection.</a:t>
            </a:r>
          </a:p>
          <a:p>
            <a:endParaRPr lang="en-US" sz="1800" dirty="0"/>
          </a:p>
          <a:p>
            <a:r>
              <a:rPr lang="en-US" sz="1800" dirty="0"/>
              <a:t>User Interface: Develop a web-based or mobile application for users to access the data in a user-friendly manner.</a:t>
            </a:r>
          </a:p>
          <a:p>
            <a:endParaRPr lang="en-US" sz="1800" dirty="0"/>
          </a:p>
          <a:p>
            <a:r>
              <a:rPr lang="en-US" sz="1800" dirty="0"/>
              <a:t>Alerting System: Set up automated alerts to notify users or administrators of critical events.</a:t>
            </a:r>
          </a:p>
          <a:p>
            <a:endParaRPr lang="en-US" sz="1800" dirty="0"/>
          </a:p>
          <a:p>
            <a:r>
              <a:rPr lang="en-US" sz="1800" dirty="0"/>
              <a:t>Data Visualization: Create interactive charts and maps for data visualization .</a:t>
            </a:r>
          </a:p>
          <a:p>
            <a:endParaRPr lang="en-US" sz="1800" dirty="0"/>
          </a:p>
          <a:p>
            <a:r>
              <a:rPr lang="en-US" sz="1800" dirty="0"/>
              <a:t>User Authentication: Implement user authentication and authorization to ensure data security.</a:t>
            </a:r>
            <a:endParaRPr lang="en-IN" sz="1800" dirty="0"/>
          </a:p>
        </p:txBody>
      </p:sp>
    </p:spTree>
    <p:extLst>
      <p:ext uri="{BB962C8B-B14F-4D97-AF65-F5344CB8AC3E}">
        <p14:creationId xmlns:p14="http://schemas.microsoft.com/office/powerpoint/2010/main" val="27456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BEF0-9890-3884-AEBA-4C1F97DBBD61}"/>
              </a:ext>
            </a:extLst>
          </p:cNvPr>
          <p:cNvSpPr>
            <a:spLocks noGrp="1"/>
          </p:cNvSpPr>
          <p:nvPr>
            <p:ph type="title"/>
          </p:nvPr>
        </p:nvSpPr>
        <p:spPr>
          <a:xfrm>
            <a:off x="214604" y="83977"/>
            <a:ext cx="11139196" cy="718456"/>
          </a:xfrm>
        </p:spPr>
        <p:txBody>
          <a:bodyPr>
            <a:normAutofit/>
          </a:bodyPr>
          <a:lstStyle/>
          <a:p>
            <a:r>
              <a:rPr lang="en-US" sz="2000" b="1" dirty="0"/>
              <a:t>Code Implementation:</a:t>
            </a:r>
            <a:br>
              <a:rPr lang="en-US" sz="2000" b="1" dirty="0"/>
            </a:br>
            <a:r>
              <a:rPr lang="en-US" sz="2000" b="1" dirty="0"/>
              <a:t>The code implementation involves various aspects, including:</a:t>
            </a:r>
            <a:endParaRPr lang="en-IN" sz="2000" b="1" dirty="0"/>
          </a:p>
        </p:txBody>
      </p:sp>
      <p:sp>
        <p:nvSpPr>
          <p:cNvPr id="3" name="Content Placeholder 2">
            <a:extLst>
              <a:ext uri="{FF2B5EF4-FFF2-40B4-BE49-F238E27FC236}">
                <a16:creationId xmlns:a16="http://schemas.microsoft.com/office/drawing/2014/main" id="{4A7999FC-2A92-3809-32F1-EABC6AA04C5E}"/>
              </a:ext>
            </a:extLst>
          </p:cNvPr>
          <p:cNvSpPr>
            <a:spLocks noGrp="1"/>
          </p:cNvSpPr>
          <p:nvPr>
            <p:ph idx="1"/>
          </p:nvPr>
        </p:nvSpPr>
        <p:spPr>
          <a:xfrm>
            <a:off x="214604" y="802432"/>
            <a:ext cx="11762792" cy="5896947"/>
          </a:xfrm>
        </p:spPr>
        <p:txBody>
          <a:bodyPr>
            <a:normAutofit/>
          </a:bodyPr>
          <a:lstStyle/>
          <a:p>
            <a:endParaRPr lang="en-US" sz="1800" dirty="0"/>
          </a:p>
          <a:p>
            <a:r>
              <a:rPr lang="en-US" sz="1800" dirty="0"/>
              <a:t>Embedded Software: Writing firmware for the IoT devices to collect data and communicate it to the central platform.</a:t>
            </a:r>
          </a:p>
          <a:p>
            <a:endParaRPr lang="en-US" sz="1800" dirty="0"/>
          </a:p>
          <a:p>
            <a:r>
              <a:rPr lang="en-US" sz="1800" dirty="0"/>
              <a:t>Server-Side Development: Setting up the server and database infrastructure for data storage and analysis.</a:t>
            </a:r>
          </a:p>
          <a:p>
            <a:endParaRPr lang="en-US" sz="1800" dirty="0"/>
          </a:p>
          <a:p>
            <a:r>
              <a:rPr lang="en-US" sz="1800" dirty="0"/>
              <a:t>Web Development: Creating the user interface using HTML, CSS, and JavaScript.</a:t>
            </a:r>
          </a:p>
          <a:p>
            <a:endParaRPr lang="en-US" sz="1800" dirty="0"/>
          </a:p>
          <a:p>
            <a:r>
              <a:rPr lang="en-US" sz="1800" dirty="0"/>
              <a:t>Data Analysis Code: Developing algorithms for processing and analyzing the collected data.</a:t>
            </a:r>
          </a:p>
          <a:p>
            <a:endParaRPr lang="en-US" sz="1800" dirty="0"/>
          </a:p>
          <a:p>
            <a:r>
              <a:rPr lang="en-US" sz="1800" dirty="0"/>
              <a:t>Alerting System Code: Writing scripts for automated alerts based on predefined conditions.</a:t>
            </a:r>
            <a:endParaRPr lang="en-IN" sz="1800" dirty="0"/>
          </a:p>
        </p:txBody>
      </p:sp>
    </p:spTree>
    <p:extLst>
      <p:ext uri="{BB962C8B-B14F-4D97-AF65-F5344CB8AC3E}">
        <p14:creationId xmlns:p14="http://schemas.microsoft.com/office/powerpoint/2010/main" val="332412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4202-EB81-8508-E130-DE2ABC72D1F8}"/>
              </a:ext>
            </a:extLst>
          </p:cNvPr>
          <p:cNvSpPr>
            <a:spLocks noGrp="1"/>
          </p:cNvSpPr>
          <p:nvPr>
            <p:ph type="title"/>
          </p:nvPr>
        </p:nvSpPr>
        <p:spPr>
          <a:xfrm>
            <a:off x="838200" y="148821"/>
            <a:ext cx="11170298" cy="5449546"/>
          </a:xfrm>
        </p:spPr>
        <p:txBody>
          <a:bodyPr>
            <a:normAutofit/>
          </a:bodyPr>
          <a:lstStyle/>
          <a:p>
            <a:br>
              <a:rPr lang="en-IN" dirty="0"/>
            </a:br>
            <a:r>
              <a:rPr lang="en-IN" sz="2200" b="1" dirty="0"/>
              <a:t>Include diagrams, schematics, and screenshots of the IoT devices, environmental monitoring platform, and data display.</a:t>
            </a:r>
            <a:endParaRPr lang="en-IN" sz="2200" dirty="0"/>
          </a:p>
        </p:txBody>
      </p:sp>
    </p:spTree>
    <p:extLst>
      <p:ext uri="{BB962C8B-B14F-4D97-AF65-F5344CB8AC3E}">
        <p14:creationId xmlns:p14="http://schemas.microsoft.com/office/powerpoint/2010/main" val="51833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A20A8-F513-77FC-836B-EA2A4C3DFB55}"/>
              </a:ext>
            </a:extLst>
          </p:cNvPr>
          <p:cNvSpPr>
            <a:spLocks noGrp="1"/>
          </p:cNvSpPr>
          <p:nvPr>
            <p:ph type="title"/>
          </p:nvPr>
        </p:nvSpPr>
        <p:spPr/>
        <p:txBody>
          <a:bodyPr>
            <a:normAutofit/>
          </a:bodyPr>
          <a:lstStyle/>
          <a:p>
            <a:r>
              <a:rPr lang="en-US" sz="2000" b="1" dirty="0"/>
              <a:t>Microcontrollers:</a:t>
            </a:r>
            <a:endParaRPr lang="en-IN" sz="2000" b="1" dirty="0"/>
          </a:p>
        </p:txBody>
      </p:sp>
      <p:sp>
        <p:nvSpPr>
          <p:cNvPr id="3" name="Content Placeholder 2">
            <a:extLst>
              <a:ext uri="{FF2B5EF4-FFF2-40B4-BE49-F238E27FC236}">
                <a16:creationId xmlns:a16="http://schemas.microsoft.com/office/drawing/2014/main" id="{A0954730-0031-9DC6-0A71-5306BA9582D0}"/>
              </a:ext>
            </a:extLst>
          </p:cNvPr>
          <p:cNvSpPr>
            <a:spLocks noGrp="1"/>
          </p:cNvSpPr>
          <p:nvPr>
            <p:ph idx="1"/>
          </p:nvPr>
        </p:nvSpPr>
        <p:spPr/>
        <p:txBody>
          <a:bodyPr>
            <a:normAutofit/>
          </a:bodyPr>
          <a:lstStyle/>
          <a:p>
            <a:r>
              <a:rPr lang="en-US" sz="1600" dirty="0"/>
              <a:t>Microcontrollers or IoT devices (e.g., Arduino, Raspberry Pi, ESP8266/ESP32) are used to interface with the sensors, collect data, and transmit it to the central system. They may also perform data preprocessing.</a:t>
            </a:r>
            <a:endParaRPr lang="en-IN" sz="1600" dirty="0"/>
          </a:p>
        </p:txBody>
      </p:sp>
    </p:spTree>
    <p:extLst>
      <p:ext uri="{BB962C8B-B14F-4D97-AF65-F5344CB8AC3E}">
        <p14:creationId xmlns:p14="http://schemas.microsoft.com/office/powerpoint/2010/main" val="309889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1185</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ENVIRONMENTAL MONITORING</vt:lpstr>
      <vt:lpstr> DOCUMENTATION :</vt:lpstr>
      <vt:lpstr> Describe the project's objectives, IoT device deployment, platform development, and code implementation. </vt:lpstr>
      <vt:lpstr>Project Objectives:The primary objectives of this environmental monitoring project are to:</vt:lpstr>
      <vt:lpstr>IoT Device Deployment : Deploy IoT devices strategically across the area of interest. For environmental monitoring, this might include:</vt:lpstr>
      <vt:lpstr>Platform Development : Create a central platform for data management and presentation. This platform should include:</vt:lpstr>
      <vt:lpstr>Code Implementation: The code implementation involves various aspects, including:</vt:lpstr>
      <vt:lpstr> Include diagrams, schematics, and screenshots of the IoT devices, environmental monitoring platform, and data display.</vt:lpstr>
      <vt:lpstr>Microcontrollers:</vt:lpstr>
      <vt:lpstr>PowerPoint Presentation</vt:lpstr>
      <vt:lpstr>PowerPoint Presentation</vt:lpstr>
      <vt:lpstr>Explain how the real-time environmental monitoring system benefits park visitors and promotes outdoor activities.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Dhanalakshmi Rajendiran</dc:creator>
  <cp:lastModifiedBy>Dhanalakshmi Rajendiran</cp:lastModifiedBy>
  <cp:revision>12</cp:revision>
  <dcterms:created xsi:type="dcterms:W3CDTF">2023-10-27T06:58:44Z</dcterms:created>
  <dcterms:modified xsi:type="dcterms:W3CDTF">2023-10-31T05:22:37Z</dcterms:modified>
</cp:coreProperties>
</file>