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C06B-A097-5E81-4757-907F0FAFD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36DC-EA97-2E21-F112-7A18DC90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AE82-D16F-635C-5378-185E89F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9E24-CFE6-C489-ECB7-5437DFBC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3FD5-84F2-E139-5944-A2DE68C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2507-CB66-4A1D-5002-A8ED29AE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124C0-C9E2-D34A-3AEB-B85856E4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5C58-5A45-7EB6-4401-C176F043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C2CD-15CF-B229-75FD-2CDB6D7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31E9-CECC-B539-9EC2-725EC39C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2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F4DB0-58F0-0DE5-57F0-2342B174E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7026C-18BE-C334-672C-2ADF2CCDC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9147-BAC4-D563-BBA4-7ACE241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D25D-E64A-4C80-C374-DCFB6F6F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1500-7284-4CCC-5B6C-4FCC3392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5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0E0-6242-AD1E-488C-7C2ABBF2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EE9F-3945-BE13-EBB5-34AE1845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2738-2010-8EAA-7B45-F45052F7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2DB1-C322-C40D-6AB2-CDE6E3F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170F2-9920-DF20-D8B0-3EAEA398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3363-1E96-4297-8245-4D1DF349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1B20-E1FA-BB70-59CF-E2F57999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2002-8E20-DCDE-465E-1EB5034B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E7C9-4B9F-F558-551D-C4074BCC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817A-4157-A56D-54C3-94EFF1FF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E72-EB29-1B4B-06F9-D67DCC7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F796-0B95-C3C8-E04B-8CB01B7C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C1D1-EBAF-856E-E4C1-F31A4928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D3CD-A175-CE7B-954C-10EAEAF6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0BDD-254E-5165-E16B-975F3A3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F574-D938-9720-1799-08BA1DEA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9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2FE2-1238-DEAD-605E-4A641749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1F238-B7F2-0EBD-4B98-0E03AE27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1D99-112B-5897-E4F7-8D11D9E9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A5AF0-6CC9-4697-E72A-39959873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D5735-B560-4C2D-AF6D-ED77F39E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CC767-35BA-2C3F-40F2-8DE5B897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CBD45-CC1B-C0DD-B085-67D1433F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ABF88-73E5-FF83-37C5-FF72F92E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067-AD90-EB60-7830-3A9143E5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4746B-87F0-E59B-273C-C2ECB2B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E575F-ED04-D6FF-2CBE-1620739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D65C1-91D4-36ED-F95F-7ECA13C3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40D9C-5FD0-CE9E-33C1-41AF473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6949-4E91-DF9A-EA34-E9EB479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4311D-C7F2-CFDA-0D4B-22E1A2E1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B014-C6F8-00CC-DDCF-8EE22FE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CF6D-2D3B-3F26-BB99-316AA473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02985-22E0-FBE8-F4C0-23BB2839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3A6E4-8A5B-9834-896F-8257B4DD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94D9-9FD7-146E-FDCE-8BDE4375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91BD-9351-8B8E-4FF9-2799C7E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9F9-9E03-B4E1-9A53-09EFAA6E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42B06-006C-B46B-4E74-37068C2AB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D97DA-1D5B-465B-FD11-32F0C084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E2343-53BD-A9D3-4F0D-9C6B4E9C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A14B-8385-4C9D-EB88-AEE0A09D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FAC9-6C65-68CA-8F82-0B0EB602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3980B-B7F3-B4EE-AB4E-8C67C4A5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60D4-750C-C4AE-04DC-AC705CA1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9EB9-1D7B-C6C1-8771-02ADBD37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D415-82A8-4456-9E86-25A9A1CEE97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E894-5A6E-6582-36CC-033A11309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3E6A-967C-975B-90C9-300A68BC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5C34-630B-4A90-8610-37A28CE03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7BD6D-CD6D-7280-44EE-3F573AD0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40"/>
            <a:ext cx="3951923" cy="518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047D1-CE56-5BA9-5421-6C467B04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9" y="4658128"/>
            <a:ext cx="83820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72098-D2AC-D3AC-86A8-A666BA73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198" y="2183932"/>
            <a:ext cx="8706802" cy="21628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6EAF81-172F-0B1D-6D02-FD277D70F31C}"/>
              </a:ext>
            </a:extLst>
          </p:cNvPr>
          <p:cNvSpPr/>
          <p:nvPr/>
        </p:nvSpPr>
        <p:spPr>
          <a:xfrm>
            <a:off x="661182" y="3411415"/>
            <a:ext cx="2250830" cy="355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5B14B-D093-5A88-5F75-402766D84786}"/>
              </a:ext>
            </a:extLst>
          </p:cNvPr>
          <p:cNvSpPr/>
          <p:nvPr/>
        </p:nvSpPr>
        <p:spPr>
          <a:xfrm>
            <a:off x="653598" y="5522155"/>
            <a:ext cx="2250830" cy="3552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Vangala</dc:creator>
  <cp:lastModifiedBy>Vignesh Vangala</cp:lastModifiedBy>
  <cp:revision>1</cp:revision>
  <dcterms:created xsi:type="dcterms:W3CDTF">2024-06-13T17:51:32Z</dcterms:created>
  <dcterms:modified xsi:type="dcterms:W3CDTF">2024-06-13T17:56:34Z</dcterms:modified>
</cp:coreProperties>
</file>