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7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28A63-2C8C-0124-1C5A-C1B671BF2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1335C-B31E-AA54-2755-B95BFA50A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64B4F-FD76-9227-F826-43FBB6F9C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9009-E552-44F9-ADD5-2DC4FBCE6FEA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7D9B1-4993-00F4-2740-0ED45F3D7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5C11B-17D7-97E2-8060-4F2C97F8C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BEB2-B430-44B7-A351-CA98D378F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9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894C5-75EF-459B-117B-4150C027F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A5CA6A-D499-617E-3B89-2735C6726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71C40-FE29-290C-0D06-E02A05D90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9009-E552-44F9-ADD5-2DC4FBCE6FEA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DCF77-E046-2337-7621-866878BA3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CB632-D994-1E19-3EB7-CF9647E54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BEB2-B430-44B7-A351-CA98D378F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40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A70D72-FE7C-46CD-9691-24C66E8636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165D20-9F5C-0401-3755-179C054FF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28C00-E6AF-D8CB-44EA-B65D79543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9009-E552-44F9-ADD5-2DC4FBCE6FEA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1988B-D828-ABE4-B057-F7877D72E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EF48B-96DB-49C7-8B77-DD2BF93C1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BEB2-B430-44B7-A351-CA98D378F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539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A2B54-092F-B14C-C23B-2684CC2FA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E73A0-45A0-13BA-4BE8-7982B2F76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FC12D-F3B5-93C6-5651-40F94E230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9009-E552-44F9-ADD5-2DC4FBCE6FEA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FB64D-999A-6A11-7B72-2B571DA2F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412C3-E921-6B4A-9839-2D8A5BBD3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BEB2-B430-44B7-A351-CA98D378F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24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79CD-3545-F4A3-2A1F-27808AD4D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35C98-C137-FBF5-2F0E-1EEF69CB8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F3003-2CA3-47CC-6B8B-764C6D98B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9009-E552-44F9-ADD5-2DC4FBCE6FEA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50BEF-9B8A-D154-4BC2-D72603613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3EFA2-A25C-74E3-DB86-BDBD48F27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BEB2-B430-44B7-A351-CA98D378F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39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F9C3A-E123-3BB6-7EA4-E1F2C695C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E4BE1-FF8A-B67A-F0A2-FBA114191B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AF5EA-E102-4762-37E2-5BD198FD6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B8CB9-C2DB-3D8B-245B-811C8D39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9009-E552-44F9-ADD5-2DC4FBCE6FEA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F4FAA-07A4-32D7-79F3-65DF0B4B8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5C2A2B-7B84-0BBA-86D7-F237D65B7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BEB2-B430-44B7-A351-CA98D378F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282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69998-14F0-88F7-A241-51099593E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69AEB-39BC-641B-58D6-7F401DB52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035D9-78B4-7560-43E1-074088167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0DE92D-8861-0D69-9B6F-FC178A3EC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3C7638-8626-2C20-4E8A-C4195118A2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18883E-7821-49DD-83D1-DB0A78F49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9009-E552-44F9-ADD5-2DC4FBCE6FEA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D571A5-24CC-3FF7-22D3-9EC8D5A3A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936301-3ABD-E7D6-D946-46DE1B07D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BEB2-B430-44B7-A351-CA98D378F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13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4AFE9-F27E-9AA9-A826-3BF4EF6CF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124B2-67AA-2209-8686-B9DA41544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9009-E552-44F9-ADD5-2DC4FBCE6FEA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D8C3B-23A7-F9C3-2CAD-B4D51A135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534C21-9193-8757-ED53-AAA8D31C8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BEB2-B430-44B7-A351-CA98D378F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136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993D3C-BFE0-7873-DA5C-BC602C6FA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9009-E552-44F9-ADD5-2DC4FBCE6FEA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FFA19C-CAAA-4F1E-9D5A-4034DC30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2E7F2-151C-9CBB-6FEB-252DA6622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BEB2-B430-44B7-A351-CA98D378F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709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15288-2794-F287-6640-B5FEF77CC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FCD29-CACC-8C3F-0EDC-249B219EB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9CEACD-BBFC-CF88-C433-E3D981AD0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69BE9F-A549-9C10-F809-5D514C043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9009-E552-44F9-ADD5-2DC4FBCE6FEA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572F7-F371-816D-1CEA-481BA4D3E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502C5-130F-E915-6C3F-D7D29AC28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BEB2-B430-44B7-A351-CA98D378F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929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217CF-9176-532B-6A69-63FB75EC8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084F6F-4FB3-FDF4-EC00-7F337C40D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C526D3-2859-7AD7-064C-66B55EE56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BFD24-BA5E-9A8A-E853-8480887D3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A9009-E552-44F9-ADD5-2DC4FBCE6FEA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812CB-034D-7642-A8F2-A22B57101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7C03E-02E4-C3E6-5272-3727CDC5B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4BEB2-B430-44B7-A351-CA98D378F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85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EC9AE8-9E5C-FCFE-D4BD-6132DC518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84CAD-7579-84D3-9D7B-AA4D87794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5562F-C79E-EE31-7B53-287222894B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9A9009-E552-44F9-ADD5-2DC4FBCE6FEA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5975B-964C-CA94-1387-89AAC59467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8308C-EB94-A246-F45A-BABB7444F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D4BEB2-B430-44B7-A351-CA98D378F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610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D4F76-E079-5F95-7D37-E2E4CA60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40927" y="2833253"/>
            <a:ext cx="5943600" cy="699654"/>
          </a:xfrm>
        </p:spPr>
        <p:txBody>
          <a:bodyPr>
            <a:normAutofit/>
          </a:bodyPr>
          <a:lstStyle/>
          <a:p>
            <a:r>
              <a:rPr lang="en-IN" sz="4000" dirty="0"/>
              <a:t>AMAZON SALES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7F0AF-EF47-D109-593F-0D7B880C77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50729" y="3529442"/>
            <a:ext cx="3616036" cy="464127"/>
          </a:xfrm>
        </p:spPr>
        <p:txBody>
          <a:bodyPr>
            <a:normAutofit/>
          </a:bodyPr>
          <a:lstStyle/>
          <a:p>
            <a:r>
              <a:rPr lang="en-IN" sz="1800" dirty="0"/>
              <a:t>SHANMUGASUNDARAM VIGNESH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6DEC748-65FB-8678-6FDA-6D942DCE2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6690"/>
            <a:ext cx="5084619" cy="5084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982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6DEFE-000B-6729-ACD2-2F935F84E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727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28159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2858-78C2-B844-D179-FE036393F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820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EA5E1-5963-91CA-8C63-4EAE80BFD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analyse and visualize Amazon sales data using Power BI to get business insights and support decision-making.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Requirements: </a:t>
            </a:r>
          </a:p>
          <a:p>
            <a:pPr algn="just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and prepare raw sales data from Amazon reports using Python.</a:t>
            </a:r>
          </a:p>
          <a:p>
            <a:pPr algn="just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an interactive dashboard in Power BI to visualize key sales metrics.</a:t>
            </a:r>
          </a:p>
          <a:p>
            <a:pPr algn="just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Derive business insights from trends in the data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49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1ABC9-43D2-EC92-4C01-EC32AC4DC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2402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84DC6-AA48-2929-E5F9-8FE0D39D6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source: Amazon Sale Report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done in Jupyter Notebook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Cleaned missing values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irrelevant columns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Added Month, Year, Weekday and Revenue Bracket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Tool: Power Bi</a:t>
            </a:r>
          </a:p>
        </p:txBody>
      </p:sp>
    </p:spTree>
    <p:extLst>
      <p:ext uri="{BB962C8B-B14F-4D97-AF65-F5344CB8AC3E}">
        <p14:creationId xmlns:p14="http://schemas.microsoft.com/office/powerpoint/2010/main" val="2948510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F9DAC-ED1B-D354-E745-EDBE81CFD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966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17215-B35B-24E5-883C-FA50328F4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373" y="1447110"/>
            <a:ext cx="3692236" cy="389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sales trend: Sales peaked in April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6B8C9E-5421-7662-3C48-25AC4F7F6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836667"/>
            <a:ext cx="6011925" cy="41331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57569C-90DE-FDDE-65CB-60A1D5E65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986" y="1836668"/>
            <a:ext cx="6223014" cy="413319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22579A5-6FB0-6330-BDB6-27D8715173F3}"/>
              </a:ext>
            </a:extLst>
          </p:cNvPr>
          <p:cNvSpPr txBox="1">
            <a:spLocks/>
          </p:cNvSpPr>
          <p:nvPr/>
        </p:nvSpPr>
        <p:spPr>
          <a:xfrm>
            <a:off x="7176655" y="1447111"/>
            <a:ext cx="4537364" cy="389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Analysis: Sets and kurtas dominate sales</a:t>
            </a:r>
          </a:p>
        </p:txBody>
      </p:sp>
    </p:spTree>
    <p:extLst>
      <p:ext uri="{BB962C8B-B14F-4D97-AF65-F5344CB8AC3E}">
        <p14:creationId xmlns:p14="http://schemas.microsoft.com/office/powerpoint/2010/main" val="3742595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F9DAC-ED1B-D354-E745-EDBE81CFD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966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17215-B35B-24E5-883C-FA50328F4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218" y="1390064"/>
            <a:ext cx="5389418" cy="2909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bucket distribution: Majority of orders fall in Medium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22579A5-6FB0-6330-BDB6-27D8715173F3}"/>
              </a:ext>
            </a:extLst>
          </p:cNvPr>
          <p:cNvSpPr txBox="1">
            <a:spLocks/>
          </p:cNvSpPr>
          <p:nvPr/>
        </p:nvSpPr>
        <p:spPr>
          <a:xfrm>
            <a:off x="7116890" y="1380819"/>
            <a:ext cx="4537364" cy="389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Weekday Analysis: Sales peak during Sunday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79293F-9966-1E15-AC03-474D3A9AA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322" y="1685618"/>
            <a:ext cx="5915345" cy="41596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38EE98-4641-71A3-7E70-BF9FD231D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296" y="1685618"/>
            <a:ext cx="6421397" cy="415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83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F9DAC-ED1B-D354-E745-EDBE81CFD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966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17215-B35B-24E5-883C-FA50328F4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038" y="1344691"/>
            <a:ext cx="5527962" cy="389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rate trend: Western Dress had highest return rate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22579A5-6FB0-6330-BDB6-27D8715173F3}"/>
              </a:ext>
            </a:extLst>
          </p:cNvPr>
          <p:cNvSpPr txBox="1">
            <a:spLocks/>
          </p:cNvSpPr>
          <p:nvPr/>
        </p:nvSpPr>
        <p:spPr>
          <a:xfrm>
            <a:off x="7232073" y="1855130"/>
            <a:ext cx="4537364" cy="389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 Analysis: Over 66 percent are shipped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A863BE-A684-BB03-D3C9-267947A1F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97" y="2244687"/>
            <a:ext cx="6204203" cy="37404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E51D2E-D733-33F3-F72E-DC38EFA33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983" y="1670413"/>
            <a:ext cx="6016093" cy="500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866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F9DAC-ED1B-D354-E745-EDBE81CFD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966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17215-B35B-24E5-883C-FA50328F4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240" y="1374718"/>
            <a:ext cx="5928760" cy="5343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Fulfilment distribution: Products shipped by Amazon are outselling merchant-fulfilled ones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22579A5-6FB0-6330-BDB6-27D8715173F3}"/>
              </a:ext>
            </a:extLst>
          </p:cNvPr>
          <p:cNvSpPr txBox="1">
            <a:spLocks/>
          </p:cNvSpPr>
          <p:nvPr/>
        </p:nvSpPr>
        <p:spPr>
          <a:xfrm>
            <a:off x="6386945" y="1447111"/>
            <a:ext cx="5458691" cy="389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by city: Bengaluru contributes highest revenue share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2EBF00-90B9-9F50-F828-502952AA1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40" y="1931742"/>
            <a:ext cx="5679378" cy="44976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D7BE33-8DDA-A0CE-FA0A-CD566AA0D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017" y="1954069"/>
            <a:ext cx="6332983" cy="445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713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F9DAC-ED1B-D354-E745-EDBE81CFD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966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7F79D9-8292-BA3B-6492-CD3B53E6C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511" y="1353530"/>
            <a:ext cx="8468978" cy="555202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D6DD606-00EC-95AB-406D-67A259444202}"/>
              </a:ext>
            </a:extLst>
          </p:cNvPr>
          <p:cNvSpPr txBox="1">
            <a:spLocks/>
          </p:cNvSpPr>
          <p:nvPr/>
        </p:nvSpPr>
        <p:spPr>
          <a:xfrm>
            <a:off x="2722418" y="1001533"/>
            <a:ext cx="6747163" cy="389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by state: Maharashtra contributes highest revenue share among all states</a:t>
            </a:r>
          </a:p>
        </p:txBody>
      </p:sp>
    </p:spTree>
    <p:extLst>
      <p:ext uri="{BB962C8B-B14F-4D97-AF65-F5344CB8AC3E}">
        <p14:creationId xmlns:p14="http://schemas.microsoft.com/office/powerpoint/2010/main" val="517954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1ABC9-43D2-EC92-4C01-EC32AC4DC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2402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84DC6-AA48-2929-E5F9-8FE0D39D6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45" y="1149926"/>
            <a:ext cx="11249891" cy="5342947"/>
          </a:xfrm>
        </p:spPr>
        <p:txBody>
          <a:bodyPr>
            <a:normAutofit/>
          </a:bodyPr>
          <a:lstStyle/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Seasonal Trends: Boost marketing and inventory ahead of April, the peak month, with targeted campaigns and discounts.</a:t>
            </a:r>
          </a:p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 Best-Selling Categories: Run ads and combo offers on Sets and Kurtas</a:t>
            </a:r>
          </a:p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Upsell in Medium Revenue Range: Since most orders fall in the medium revenue bucket, offer upgrades to shift more users toward high-value purchases.</a:t>
            </a:r>
          </a:p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Weekend Promotions: Launch flash sales or exclusive deals on Sundays</a:t>
            </a:r>
          </a:p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Returns in Western Dresses: Analyse return reasons and improve quality checks for Western Dresses.</a:t>
            </a:r>
          </a:p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Strong Shipping Performance: With a 66% shipment success rate, continue optimizing logistics. </a:t>
            </a:r>
          </a:p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Prioritize Amazon Fulfilment: Encourage sellers to use Amazon's fulfilment services for higher customer satisfaction.</a:t>
            </a:r>
          </a:p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High Revenue Cities and States: Target high revenue generating states like Maharashtra with location-specific ads and replicate its strategy in underperforming locations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01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338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Times New Roman</vt:lpstr>
      <vt:lpstr>Office Theme</vt:lpstr>
      <vt:lpstr>AMAZON SALES ANALYSIS</vt:lpstr>
      <vt:lpstr>INTRODUCTION</vt:lpstr>
      <vt:lpstr>Data and Approach</vt:lpstr>
      <vt:lpstr>Key Insights </vt:lpstr>
      <vt:lpstr>Key Insights </vt:lpstr>
      <vt:lpstr>Key Insights </vt:lpstr>
      <vt:lpstr>Key Insights </vt:lpstr>
      <vt:lpstr>Key Insights </vt:lpstr>
      <vt:lpstr>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Vignesh Shanmugasundaram</dc:creator>
  <cp:lastModifiedBy>Vignesh Shanmugasundaram</cp:lastModifiedBy>
  <cp:revision>7</cp:revision>
  <dcterms:created xsi:type="dcterms:W3CDTF">2025-07-21T16:21:16Z</dcterms:created>
  <dcterms:modified xsi:type="dcterms:W3CDTF">2025-07-21T17:40:35Z</dcterms:modified>
</cp:coreProperties>
</file>