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Technology -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. Vignesh Gokul Ramanan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7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Name : roll through </a:t>
            </a:r>
          </a:p>
          <a:p>
            <a:r>
              <a:rPr lang="en-US" dirty="0" smtClean="0"/>
              <a:t>Age : 5+</a:t>
            </a:r>
          </a:p>
          <a:p>
            <a:r>
              <a:rPr lang="en-US" dirty="0" smtClean="0"/>
              <a:t>Genre : arcade , 2d platformer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player will be rolling down the lane</a:t>
            </a:r>
          </a:p>
          <a:p>
            <a:r>
              <a:rPr lang="en-US" dirty="0" smtClean="0"/>
              <a:t>Each level will have a different objective.</a:t>
            </a:r>
          </a:p>
          <a:p>
            <a:r>
              <a:rPr lang="en-US" dirty="0" smtClean="0"/>
              <a:t>The player is to collect the objects based on the level.</a:t>
            </a:r>
          </a:p>
          <a:p>
            <a:r>
              <a:rPr lang="en-US" dirty="0" smtClean="0"/>
              <a:t>The player is to finish the level with the possible high score.</a:t>
            </a:r>
          </a:p>
        </p:txBody>
      </p:sp>
    </p:spTree>
    <p:extLst>
      <p:ext uri="{BB962C8B-B14F-4D97-AF65-F5344CB8AC3E}">
        <p14:creationId xmlns:p14="http://schemas.microsoft.com/office/powerpoint/2010/main" val="285701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</TotalTime>
  <Words>68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Mobile Technology - i</vt:lpstr>
      <vt:lpstr>Concept - 2</vt:lpstr>
      <vt:lpstr>gameplay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Technology - i</dc:title>
  <dc:creator>vignesh asokan</dc:creator>
  <cp:lastModifiedBy>vignesh asokan</cp:lastModifiedBy>
  <cp:revision>8</cp:revision>
  <dcterms:created xsi:type="dcterms:W3CDTF">2018-03-28T05:35:40Z</dcterms:created>
  <dcterms:modified xsi:type="dcterms:W3CDTF">2018-06-21T07:34:20Z</dcterms:modified>
</cp:coreProperties>
</file>