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Technology -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. Vignesh Gokul Ramanan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7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Name :  Not too much junk</a:t>
            </a:r>
          </a:p>
          <a:p>
            <a:r>
              <a:rPr lang="en-US" dirty="0" smtClean="0"/>
              <a:t>Age : 10+</a:t>
            </a:r>
          </a:p>
          <a:p>
            <a:r>
              <a:rPr lang="en-US" dirty="0" smtClean="0"/>
              <a:t>Genre : arcade, 2d platformer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player will be running to the right, the player is required to collect the certain food that comes in his way.</a:t>
            </a:r>
          </a:p>
          <a:p>
            <a:r>
              <a:rPr lang="en-US" dirty="0" smtClean="0"/>
              <a:t>The will gain health and energy based on the food collected.</a:t>
            </a:r>
          </a:p>
          <a:p>
            <a:r>
              <a:rPr lang="en-US" dirty="0" smtClean="0"/>
              <a:t>The speed of the player will vary based on the difference between the health and energy.</a:t>
            </a:r>
          </a:p>
          <a:p>
            <a:r>
              <a:rPr lang="en-US" dirty="0" smtClean="0"/>
              <a:t>Objective of the game is to keep both variable constant.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Name : roll through </a:t>
            </a:r>
          </a:p>
          <a:p>
            <a:r>
              <a:rPr lang="en-US" dirty="0" smtClean="0"/>
              <a:t>Age : 5+</a:t>
            </a:r>
          </a:p>
          <a:p>
            <a:r>
              <a:rPr lang="en-US" dirty="0" smtClean="0"/>
              <a:t>Genre : arcade , 2d 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player will be rolling down the lane</a:t>
            </a:r>
          </a:p>
          <a:p>
            <a:r>
              <a:rPr lang="en-US" dirty="0" smtClean="0"/>
              <a:t>Each level will have a different objective.</a:t>
            </a:r>
          </a:p>
          <a:p>
            <a:r>
              <a:rPr lang="en-US" dirty="0" smtClean="0"/>
              <a:t>The player is to collect the objects based on the level.</a:t>
            </a:r>
          </a:p>
          <a:p>
            <a:r>
              <a:rPr lang="en-US" dirty="0" smtClean="0"/>
              <a:t>The player is to finish the level with the possible high score.</a:t>
            </a:r>
          </a:p>
        </p:txBody>
      </p:sp>
    </p:spTree>
    <p:extLst>
      <p:ext uri="{BB962C8B-B14F-4D97-AF65-F5344CB8AC3E}">
        <p14:creationId xmlns:p14="http://schemas.microsoft.com/office/powerpoint/2010/main" val="28570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Name : Code all out</a:t>
            </a:r>
          </a:p>
          <a:p>
            <a:r>
              <a:rPr lang="en-US" dirty="0" smtClean="0"/>
              <a:t>Age : 15+</a:t>
            </a:r>
          </a:p>
          <a:p>
            <a:r>
              <a:rPr lang="en-US" dirty="0" smtClean="0"/>
              <a:t>Genre : puzzle 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player will be provided with the lines of code</a:t>
            </a:r>
          </a:p>
          <a:p>
            <a:r>
              <a:rPr lang="en-US" dirty="0" smtClean="0"/>
              <a:t>The player have to find out the syntax error or the logical error in </a:t>
            </a:r>
            <a:r>
              <a:rPr lang="en-US" smtClean="0"/>
              <a:t>the given set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8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</TotalTime>
  <Words>197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Mobile Technology - i</vt:lpstr>
      <vt:lpstr>Concept 1</vt:lpstr>
      <vt:lpstr>Gameplay</vt:lpstr>
      <vt:lpstr>Concept - 2</vt:lpstr>
      <vt:lpstr>gameplay</vt:lpstr>
      <vt:lpstr>Concept - 3</vt:lpstr>
      <vt:lpstr>Gameplay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Technology - i</dc:title>
  <dc:creator>vignesh asokan</dc:creator>
  <cp:lastModifiedBy>vignesh asokan</cp:lastModifiedBy>
  <cp:revision>7</cp:revision>
  <dcterms:created xsi:type="dcterms:W3CDTF">2018-03-28T05:35:40Z</dcterms:created>
  <dcterms:modified xsi:type="dcterms:W3CDTF">2018-03-28T06:17:14Z</dcterms:modified>
</cp:coreProperties>
</file>