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2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09395" y="207645"/>
            <a:ext cx="8970645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I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JOB PORTAL OVERVIEW : PROJECT ID-4</a:t>
            </a:r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I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I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Inspiration from indeed website</a:t>
            </a:r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lang="en-I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                                       -</a:t>
            </a:r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DEBANSHU MUTT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3"/>
          <p:cNvSpPr txBox="1"/>
          <p:nvPr/>
        </p:nvSpPr>
        <p:spPr>
          <a:xfrm>
            <a:off x="4741545" y="379095"/>
            <a:ext cx="1981200" cy="3187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Home Page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651125" y="1802130"/>
            <a:ext cx="1460500" cy="3187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Job Seeker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6489700" y="1801813"/>
            <a:ext cx="1397000" cy="3016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Employer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Text Box 13"/>
          <p:cNvSpPr txBox="1"/>
          <p:nvPr/>
        </p:nvSpPr>
        <p:spPr>
          <a:xfrm>
            <a:off x="1772920" y="3016885"/>
            <a:ext cx="979170" cy="2730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LOGIN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Text Box 15"/>
          <p:cNvSpPr txBox="1"/>
          <p:nvPr/>
        </p:nvSpPr>
        <p:spPr>
          <a:xfrm>
            <a:off x="3659505" y="2964815"/>
            <a:ext cx="1081405" cy="32512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SignUp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Text Box 17"/>
          <p:cNvSpPr txBox="1"/>
          <p:nvPr/>
        </p:nvSpPr>
        <p:spPr>
          <a:xfrm>
            <a:off x="1887220" y="4180205"/>
            <a:ext cx="1864360" cy="914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Add Email,phone details etc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Successfull Signup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Text Box 21"/>
          <p:cNvSpPr txBox="1"/>
          <p:nvPr/>
        </p:nvSpPr>
        <p:spPr>
          <a:xfrm>
            <a:off x="6320790" y="3016885"/>
            <a:ext cx="1372235" cy="116332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LOGIN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Email id passsword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Text Box 23"/>
          <p:cNvSpPr txBox="1"/>
          <p:nvPr/>
        </p:nvSpPr>
        <p:spPr>
          <a:xfrm>
            <a:off x="9090660" y="3143250"/>
            <a:ext cx="2296795" cy="91059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SignUp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l"/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Company name | email | type of company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3673475" y="725170"/>
            <a:ext cx="1544320" cy="1015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266180" y="702945"/>
            <a:ext cx="1213485" cy="1136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3" idx="0"/>
          </p:cNvCxnSpPr>
          <p:nvPr/>
        </p:nvCxnSpPr>
        <p:spPr>
          <a:xfrm flipH="1">
            <a:off x="2262505" y="2148840"/>
            <a:ext cx="826135" cy="868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5" idx="1"/>
          </p:cNvCxnSpPr>
          <p:nvPr/>
        </p:nvCxnSpPr>
        <p:spPr>
          <a:xfrm flipV="1">
            <a:off x="2823845" y="3127375"/>
            <a:ext cx="83566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430905" y="3284855"/>
            <a:ext cx="1025525" cy="860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404745" y="3384550"/>
            <a:ext cx="198120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884035" y="2115185"/>
            <a:ext cx="419100" cy="861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44155" y="2148840"/>
            <a:ext cx="2261870" cy="1025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3" idx="1"/>
          </p:cNvCxnSpPr>
          <p:nvPr/>
        </p:nvCxnSpPr>
        <p:spPr>
          <a:xfrm flipH="1" flipV="1">
            <a:off x="7811135" y="3594100"/>
            <a:ext cx="12795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ext Box 27"/>
          <p:cNvSpPr txBox="1"/>
          <p:nvPr/>
        </p:nvSpPr>
        <p:spPr>
          <a:xfrm>
            <a:off x="791845" y="769620"/>
            <a:ext cx="10111740" cy="531939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4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Home PAGE overview : Navbar with find jobs, Company reviews and a search bar</a:t>
            </a:r>
            <a:endParaRPr lang="en-US" altLang="zh-CN" sz="24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24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24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24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Rectangles 28"/>
          <p:cNvSpPr/>
          <p:nvPr/>
        </p:nvSpPr>
        <p:spPr>
          <a:xfrm>
            <a:off x="1226820" y="2440305"/>
            <a:ext cx="8899525" cy="2914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29" name="Rectangles 29"/>
          <p:cNvSpPr/>
          <p:nvPr/>
        </p:nvSpPr>
        <p:spPr>
          <a:xfrm>
            <a:off x="1722755" y="3171825"/>
            <a:ext cx="2147570" cy="145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30" name="Text Box 30"/>
          <p:cNvSpPr txBox="1"/>
          <p:nvPr/>
        </p:nvSpPr>
        <p:spPr>
          <a:xfrm>
            <a:off x="1873250" y="3609975"/>
            <a:ext cx="1346835" cy="90805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Job title,company etc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Text Box 31"/>
          <p:cNvSpPr txBox="1"/>
          <p:nvPr/>
        </p:nvSpPr>
        <p:spPr>
          <a:xfrm>
            <a:off x="4502785" y="3272155"/>
            <a:ext cx="1410335" cy="124523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Where?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160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City State</a:t>
            </a:r>
            <a:endParaRPr lang="en-US" altLang="zh-CN" sz="1600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Text Box 32"/>
          <p:cNvSpPr txBox="1"/>
          <p:nvPr/>
        </p:nvSpPr>
        <p:spPr>
          <a:xfrm>
            <a:off x="6795135" y="3171825"/>
            <a:ext cx="2254885" cy="95377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US" altLang="zh-CN" sz="160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6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Search</a:t>
            </a:r>
            <a:endParaRPr lang="en-US" altLang="zh-CN" sz="160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ctr"/>
            <a:r>
              <a:rPr lang="en-US" altLang="zh-CN" sz="1600" b="1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rPr>
              <a:t>Button </a:t>
            </a:r>
            <a:endParaRPr lang="en-US" altLang="zh-CN" sz="1600" b="1" kern="100">
              <a:latin typeface="Calibri" panose="020F0502020204030204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434840" y="316865"/>
            <a:ext cx="4104005" cy="607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JOB Seeker</a:t>
            </a:r>
            <a:endParaRPr lang="en-IN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33160" y="956945"/>
            <a:ext cx="22225" cy="706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255385" y="956945"/>
            <a:ext cx="10795" cy="71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4512310" y="1673860"/>
            <a:ext cx="3773170" cy="1025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041265" y="1960880"/>
            <a:ext cx="2769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Profile Building</a:t>
            </a:r>
            <a:endParaRPr lang="en-IN" altLang="en-US"/>
          </a:p>
          <a:p>
            <a:r>
              <a:rPr lang="en-IN" altLang="en-US"/>
              <a:t>Adding Resume</a:t>
            </a:r>
            <a:endParaRPr lang="en-IN" alt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13860" y="2777490"/>
            <a:ext cx="1059180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2228215" y="3538855"/>
            <a:ext cx="2471420" cy="1179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955925" y="3703955"/>
            <a:ext cx="1622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Search According to preference</a:t>
            </a:r>
            <a:endParaRPr lang="en-I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76470" y="3891915"/>
            <a:ext cx="2152015" cy="6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016115" y="3538855"/>
            <a:ext cx="2350135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248525" y="3748405"/>
            <a:ext cx="188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Submit application</a:t>
            </a:r>
            <a:endParaRPr lang="en-IN" altLang="en-US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9366250" y="3990975"/>
            <a:ext cx="75057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250170" y="3748405"/>
            <a:ext cx="158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Home Page</a:t>
            </a:r>
            <a:endParaRPr lang="en-IN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799705" y="4498975"/>
            <a:ext cx="22225" cy="7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7160260" y="5226685"/>
            <a:ext cx="2228215" cy="82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413625" y="5414645"/>
            <a:ext cx="177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Subscribe for similar job alerts</a:t>
            </a:r>
            <a:endParaRPr lang="en-IN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686925" y="4267200"/>
            <a:ext cx="1059180" cy="115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434840" y="316865"/>
            <a:ext cx="4104005" cy="607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Employeer</a:t>
            </a:r>
            <a:endParaRPr lang="en-IN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33160" y="956945"/>
            <a:ext cx="22225" cy="706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255385" y="956945"/>
            <a:ext cx="10795" cy="71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4512310" y="1673860"/>
            <a:ext cx="3773170" cy="1025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041265" y="1960880"/>
            <a:ext cx="276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Add Job Alert and Details</a:t>
            </a:r>
            <a:endParaRPr lang="en-IN" alt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13860" y="2777490"/>
            <a:ext cx="1059180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2228215" y="3538855"/>
            <a:ext cx="2471420" cy="1179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955925" y="3703955"/>
            <a:ext cx="1622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View List of people applied</a:t>
            </a:r>
            <a:endParaRPr lang="en-IN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776470" y="3891915"/>
            <a:ext cx="2152015" cy="6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7016115" y="3538855"/>
            <a:ext cx="2350135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248525" y="3748405"/>
            <a:ext cx="1886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Shortlisted People send alert</a:t>
            </a:r>
            <a:endParaRPr lang="en-IN" altLang="en-US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9366250" y="3990975"/>
            <a:ext cx="75057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0250170" y="3748405"/>
            <a:ext cx="158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Home Page</a:t>
            </a:r>
            <a:endParaRPr lang="en-IN" altLang="en-US"/>
          </a:p>
        </p:txBody>
      </p:sp>
      <p:sp>
        <p:nvSpPr>
          <p:cNvPr id="20" name="Rectangles 19"/>
          <p:cNvSpPr/>
          <p:nvPr/>
        </p:nvSpPr>
        <p:spPr>
          <a:xfrm>
            <a:off x="7160260" y="5226685"/>
            <a:ext cx="2228215" cy="82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413625" y="5414645"/>
            <a:ext cx="177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Send Alerts for applicants </a:t>
            </a:r>
            <a:endParaRPr lang="en-IN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686925" y="4267200"/>
            <a:ext cx="1059180" cy="115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Presentation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</cp:lastModifiedBy>
  <cp:revision>3</cp:revision>
  <dcterms:created xsi:type="dcterms:W3CDTF">2020-07-31T13:30:00Z</dcterms:created>
  <dcterms:modified xsi:type="dcterms:W3CDTF">2020-07-31T14:11:20Z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