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9e69193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9e69193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e69193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e69193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9e69193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9e69193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9e69193d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9e69193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eactwg/react-18/discussions/37" TargetMode="External"/><Relationship Id="rId4" Type="http://schemas.openxmlformats.org/officeDocument/2006/relationships/hyperlink" Target="https://react.dev/reference/react-dom/ser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SSR in React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to build a SSR app in react without a meta framework like Nextjs, Remix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does rendering mean?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Rendering -&gt; Generation of HTML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SSR -&gt; Server Side Rendering -&gt; HTML is generated on the server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Other types of rendering is CSR -&gt; Client Side Rendering -&gt; HTML is generated via javascript in the Browser. Example, SPA apps , All the routing is handled on the client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8150"/>
            <a:ext cx="8839204" cy="374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9325"/>
            <a:ext cx="8839204" cy="2550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Suspense streaming architecture </a:t>
            </a:r>
            <a:r>
              <a:rPr lang="en"/>
              <a:t>discussion</a:t>
            </a:r>
            <a:r>
              <a:rPr lang="en"/>
              <a:t>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https://github.com/reactwg/react-18/discussions/37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React Docs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https://react.dev/reference/react-dom/server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