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49057FEF-6318-48B6-AAC7-61386C864EFE}" type="slidenum">
              <a:rPr b="0" lang="en-IN" sz="900" spc="-1" strike="noStrike">
                <a:solidFill>
                  <a:srgbClr val="404040"/>
                </a:solidFill>
                <a:uFill>
                  <a:solidFill>
                    <a:srgbClr val="ffffff"/>
                  </a:solidFill>
                </a:uFill>
                <a:latin typeface="Franklin Gothic Book"/>
              </a:rPr>
              <a:t>1</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E1CD1AB7-E82B-4F74-8FB6-BB8C134C9853}" type="slidenum">
              <a:rPr b="0" lang="en-IN" sz="900" spc="-1" strike="noStrike">
                <a:solidFill>
                  <a:srgbClr val="404040"/>
                </a:solidFill>
                <a:uFill>
                  <a:solidFill>
                    <a:srgbClr val="ffffff"/>
                  </a:solidFill>
                </a:uFill>
                <a:latin typeface="Franklin Gothic Book"/>
              </a:rPr>
              <a:t>1</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M.Vignesh</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48</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2024-04-04T12:21:59Z</dcterms:modified>
  <cp:revision>32</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