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8" r:id="rId11"/>
    <p:sldId id="269" r:id="rId12"/>
    <p:sldId id="267"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D1413F-7A94-4CBE-8D13-E4F29F12C30D}" v="75" dt="2024-02-23T04:42:47.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73" d="100"/>
          <a:sy n="73" d="100"/>
        </p:scale>
        <p:origin x="31"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petla" userId="42d1900444ff8780" providerId="LiveId" clId="{63D1413F-7A94-4CBE-8D13-E4F29F12C30D}"/>
    <pc:docChg chg="undo redo custSel addSld delSld modSld">
      <pc:chgData name="vignesh petla" userId="42d1900444ff8780" providerId="LiveId" clId="{63D1413F-7A94-4CBE-8D13-E4F29F12C30D}" dt="2024-02-23T04:44:21.213" v="8695" actId="14100"/>
      <pc:docMkLst>
        <pc:docMk/>
      </pc:docMkLst>
      <pc:sldChg chg="addSp delSp modSp del mod chgLayout">
        <pc:chgData name="vignesh petla" userId="42d1900444ff8780" providerId="LiveId" clId="{63D1413F-7A94-4CBE-8D13-E4F29F12C30D}" dt="2024-02-22T15:56:25.069" v="209" actId="47"/>
        <pc:sldMkLst>
          <pc:docMk/>
          <pc:sldMk cId="757251503" sldId="256"/>
        </pc:sldMkLst>
        <pc:spChg chg="mod ord">
          <ac:chgData name="vignesh petla" userId="42d1900444ff8780" providerId="LiveId" clId="{63D1413F-7A94-4CBE-8D13-E4F29F12C30D}" dt="2024-02-22T15:34:49.451" v="39" actId="14100"/>
          <ac:spMkLst>
            <pc:docMk/>
            <pc:sldMk cId="757251503" sldId="256"/>
            <ac:spMk id="2" creationId="{C903815C-37B7-30BD-B355-2825F3B064E9}"/>
          </ac:spMkLst>
        </pc:spChg>
        <pc:spChg chg="mod ord">
          <ac:chgData name="vignesh petla" userId="42d1900444ff8780" providerId="LiveId" clId="{63D1413F-7A94-4CBE-8D13-E4F29F12C30D}" dt="2024-02-22T15:46:04.718" v="151" actId="14100"/>
          <ac:spMkLst>
            <pc:docMk/>
            <pc:sldMk cId="757251503" sldId="256"/>
            <ac:spMk id="3" creationId="{686A8484-733A-6982-8BDB-D87CF0E0A1B3}"/>
          </ac:spMkLst>
        </pc:spChg>
        <pc:spChg chg="add del mod">
          <ac:chgData name="vignesh petla" userId="42d1900444ff8780" providerId="LiveId" clId="{63D1413F-7A94-4CBE-8D13-E4F29F12C30D}" dt="2024-02-22T15:29:04.955" v="24" actId="6264"/>
          <ac:spMkLst>
            <pc:docMk/>
            <pc:sldMk cId="757251503" sldId="256"/>
            <ac:spMk id="6" creationId="{73D367B4-2192-D25F-FA89-0F2B58277E2A}"/>
          </ac:spMkLst>
        </pc:spChg>
        <pc:spChg chg="add del mod">
          <ac:chgData name="vignesh petla" userId="42d1900444ff8780" providerId="LiveId" clId="{63D1413F-7A94-4CBE-8D13-E4F29F12C30D}" dt="2024-02-22T15:29:04.955" v="24" actId="6264"/>
          <ac:spMkLst>
            <pc:docMk/>
            <pc:sldMk cId="757251503" sldId="256"/>
            <ac:spMk id="7" creationId="{E308B94A-7C65-4FBD-EFAF-12EBE68E0C41}"/>
          </ac:spMkLst>
        </pc:spChg>
        <pc:picChg chg="add mod">
          <ac:chgData name="vignesh petla" userId="42d1900444ff8780" providerId="LiveId" clId="{63D1413F-7A94-4CBE-8D13-E4F29F12C30D}" dt="2024-02-22T15:46:38.913" v="155" actId="14100"/>
          <ac:picMkLst>
            <pc:docMk/>
            <pc:sldMk cId="757251503" sldId="256"/>
            <ac:picMk id="9" creationId="{E0309DC6-DBE5-FF57-DE82-CFD1470B49D5}"/>
          </ac:picMkLst>
        </pc:picChg>
      </pc:sldChg>
      <pc:sldChg chg="new del">
        <pc:chgData name="vignesh petla" userId="42d1900444ff8780" providerId="LiveId" clId="{63D1413F-7A94-4CBE-8D13-E4F29F12C30D}" dt="2024-02-22T15:35:12.195" v="42" actId="47"/>
        <pc:sldMkLst>
          <pc:docMk/>
          <pc:sldMk cId="265209507" sldId="257"/>
        </pc:sldMkLst>
      </pc:sldChg>
      <pc:sldChg chg="addSp delSp modSp new mod">
        <pc:chgData name="vignesh petla" userId="42d1900444ff8780" providerId="LiveId" clId="{63D1413F-7A94-4CBE-8D13-E4F29F12C30D}" dt="2024-02-23T02:13:36.927" v="4855" actId="20577"/>
        <pc:sldMkLst>
          <pc:docMk/>
          <pc:sldMk cId="1912759604" sldId="257"/>
        </pc:sldMkLst>
        <pc:spChg chg="mod">
          <ac:chgData name="vignesh petla" userId="42d1900444ff8780" providerId="LiveId" clId="{63D1413F-7A94-4CBE-8D13-E4F29F12C30D}" dt="2024-02-22T15:35:33.620" v="44" actId="14100"/>
          <ac:spMkLst>
            <pc:docMk/>
            <pc:sldMk cId="1912759604" sldId="257"/>
            <ac:spMk id="3" creationId="{40B712EF-2894-BF53-F7EF-0A1C18CB3BEA}"/>
          </ac:spMkLst>
        </pc:spChg>
        <pc:spChg chg="add del">
          <ac:chgData name="vignesh petla" userId="42d1900444ff8780" providerId="LiveId" clId="{63D1413F-7A94-4CBE-8D13-E4F29F12C30D}" dt="2024-02-22T15:37:34.117" v="60" actId="478"/>
          <ac:spMkLst>
            <pc:docMk/>
            <pc:sldMk cId="1912759604" sldId="257"/>
            <ac:spMk id="7" creationId="{538888E6-DA0D-6850-72A8-C148938A27B2}"/>
          </ac:spMkLst>
        </pc:spChg>
        <pc:spChg chg="add del mod">
          <ac:chgData name="vignesh petla" userId="42d1900444ff8780" providerId="LiveId" clId="{63D1413F-7A94-4CBE-8D13-E4F29F12C30D}" dt="2024-02-22T16:12:56.224" v="615" actId="478"/>
          <ac:spMkLst>
            <pc:docMk/>
            <pc:sldMk cId="1912759604" sldId="257"/>
            <ac:spMk id="8" creationId="{D7B84896-161E-2920-2AC7-D329C630EA4C}"/>
          </ac:spMkLst>
        </pc:spChg>
        <pc:spChg chg="add mod">
          <ac:chgData name="vignesh petla" userId="42d1900444ff8780" providerId="LiveId" clId="{63D1413F-7A94-4CBE-8D13-E4F29F12C30D}" dt="2024-02-22T17:43:43.161" v="3310" actId="1076"/>
          <ac:spMkLst>
            <pc:docMk/>
            <pc:sldMk cId="1912759604" sldId="257"/>
            <ac:spMk id="9" creationId="{7989A445-9005-E6CE-10C9-8F8C233CD315}"/>
          </ac:spMkLst>
        </pc:spChg>
        <pc:spChg chg="add del mod">
          <ac:chgData name="vignesh petla" userId="42d1900444ff8780" providerId="LiveId" clId="{63D1413F-7A94-4CBE-8D13-E4F29F12C30D}" dt="2024-02-22T16:11:52.898" v="607" actId="478"/>
          <ac:spMkLst>
            <pc:docMk/>
            <pc:sldMk cId="1912759604" sldId="257"/>
            <ac:spMk id="10" creationId="{9EC5BFC6-0F02-6EAB-2D92-E25A8F406CAE}"/>
          </ac:spMkLst>
        </pc:spChg>
        <pc:spChg chg="add mod">
          <ac:chgData name="vignesh petla" userId="42d1900444ff8780" providerId="LiveId" clId="{63D1413F-7A94-4CBE-8D13-E4F29F12C30D}" dt="2024-02-22T17:42:16.017" v="3289" actId="20577"/>
          <ac:spMkLst>
            <pc:docMk/>
            <pc:sldMk cId="1912759604" sldId="257"/>
            <ac:spMk id="11" creationId="{11A5E6D2-28D2-EFBB-F61B-C3B79C494818}"/>
          </ac:spMkLst>
        </pc:spChg>
        <pc:spChg chg="add mod">
          <ac:chgData name="vignesh petla" userId="42d1900444ff8780" providerId="LiveId" clId="{63D1413F-7A94-4CBE-8D13-E4F29F12C30D}" dt="2024-02-22T16:13:47.515" v="623" actId="33987"/>
          <ac:spMkLst>
            <pc:docMk/>
            <pc:sldMk cId="1912759604" sldId="257"/>
            <ac:spMk id="12" creationId="{2176AFDD-B90E-B6A8-C3B6-CB5B0034D1F3}"/>
          </ac:spMkLst>
        </pc:spChg>
        <pc:spChg chg="add del mod">
          <ac:chgData name="vignesh petla" userId="42d1900444ff8780" providerId="LiveId" clId="{63D1413F-7A94-4CBE-8D13-E4F29F12C30D}" dt="2024-02-22T16:20:44.749" v="657"/>
          <ac:spMkLst>
            <pc:docMk/>
            <pc:sldMk cId="1912759604" sldId="257"/>
            <ac:spMk id="13" creationId="{57CE025D-4C1D-D99A-1252-ABDF73B46DF5}"/>
          </ac:spMkLst>
        </pc:spChg>
        <pc:spChg chg="add del mod">
          <ac:chgData name="vignesh petla" userId="42d1900444ff8780" providerId="LiveId" clId="{63D1413F-7A94-4CBE-8D13-E4F29F12C30D}" dt="2024-02-22T16:26:38.844" v="688"/>
          <ac:spMkLst>
            <pc:docMk/>
            <pc:sldMk cId="1912759604" sldId="257"/>
            <ac:spMk id="14" creationId="{95D0F206-FE11-7F24-BEB0-670937C9DF07}"/>
          </ac:spMkLst>
        </pc:spChg>
        <pc:spChg chg="add del mod">
          <ac:chgData name="vignesh petla" userId="42d1900444ff8780" providerId="LiveId" clId="{63D1413F-7A94-4CBE-8D13-E4F29F12C30D}" dt="2024-02-22T17:50:22.458" v="3508"/>
          <ac:spMkLst>
            <pc:docMk/>
            <pc:sldMk cId="1912759604" sldId="257"/>
            <ac:spMk id="15" creationId="{3C43537F-8353-ABDA-DCFA-4B8AC268F7EE}"/>
          </ac:spMkLst>
        </pc:spChg>
        <pc:spChg chg="add del mod">
          <ac:chgData name="vignesh petla" userId="42d1900444ff8780" providerId="LiveId" clId="{63D1413F-7A94-4CBE-8D13-E4F29F12C30D}" dt="2024-02-22T17:50:22.458" v="3510"/>
          <ac:spMkLst>
            <pc:docMk/>
            <pc:sldMk cId="1912759604" sldId="257"/>
            <ac:spMk id="16" creationId="{5588D7A1-5BE6-BC36-C4E1-62F09AE12202}"/>
          </ac:spMkLst>
        </pc:spChg>
        <pc:spChg chg="add mod">
          <ac:chgData name="vignesh petla" userId="42d1900444ff8780" providerId="LiveId" clId="{63D1413F-7A94-4CBE-8D13-E4F29F12C30D}" dt="2024-02-23T02:13:36.927" v="4855" actId="20577"/>
          <ac:spMkLst>
            <pc:docMk/>
            <pc:sldMk cId="1912759604" sldId="257"/>
            <ac:spMk id="17" creationId="{9FFB4439-9D4A-0E7F-8D54-CA42C5F9C1C4}"/>
          </ac:spMkLst>
        </pc:spChg>
        <pc:spChg chg="add del mod">
          <ac:chgData name="vignesh petla" userId="42d1900444ff8780" providerId="LiveId" clId="{63D1413F-7A94-4CBE-8D13-E4F29F12C30D}" dt="2024-02-22T17:50:22.458" v="3512"/>
          <ac:spMkLst>
            <pc:docMk/>
            <pc:sldMk cId="1912759604" sldId="257"/>
            <ac:spMk id="18" creationId="{3DE1DD9B-6095-7010-62AE-25F6A451D5F2}"/>
          </ac:spMkLst>
        </pc:spChg>
        <pc:picChg chg="add mod">
          <ac:chgData name="vignesh petla" userId="42d1900444ff8780" providerId="LiveId" clId="{63D1413F-7A94-4CBE-8D13-E4F29F12C30D}" dt="2024-02-22T17:43:21.087" v="3309" actId="1076"/>
          <ac:picMkLst>
            <pc:docMk/>
            <pc:sldMk cId="1912759604" sldId="257"/>
            <ac:picMk id="5" creationId="{54E5AF26-5EF2-2360-BAAC-1BB806ABC33D}"/>
          </ac:picMkLst>
        </pc:picChg>
      </pc:sldChg>
      <pc:sldChg chg="addSp modSp new del mod">
        <pc:chgData name="vignesh petla" userId="42d1900444ff8780" providerId="LiveId" clId="{63D1413F-7A94-4CBE-8D13-E4F29F12C30D}" dt="2024-02-22T15:24:55.860" v="7" actId="47"/>
        <pc:sldMkLst>
          <pc:docMk/>
          <pc:sldMk cId="3065870594" sldId="257"/>
        </pc:sldMkLst>
        <pc:spChg chg="add mod">
          <ac:chgData name="vignesh petla" userId="42d1900444ff8780" providerId="LiveId" clId="{63D1413F-7A94-4CBE-8D13-E4F29F12C30D}" dt="2024-02-22T15:24:52.307" v="6" actId="6549"/>
          <ac:spMkLst>
            <pc:docMk/>
            <pc:sldMk cId="3065870594" sldId="257"/>
            <ac:spMk id="5" creationId="{FCC8848B-9E94-697E-2889-7B2857B6E2F1}"/>
          </ac:spMkLst>
        </pc:spChg>
        <pc:picChg chg="add mod">
          <ac:chgData name="vignesh petla" userId="42d1900444ff8780" providerId="LiveId" clId="{63D1413F-7A94-4CBE-8D13-E4F29F12C30D}" dt="2024-02-22T15:24:20.307" v="4" actId="14100"/>
          <ac:picMkLst>
            <pc:docMk/>
            <pc:sldMk cId="3065870594" sldId="257"/>
            <ac:picMk id="3" creationId="{9F25D48F-A835-6F1B-5A81-DD1DE8A755C1}"/>
          </ac:picMkLst>
        </pc:picChg>
      </pc:sldChg>
      <pc:sldChg chg="new del">
        <pc:chgData name="vignesh petla" userId="42d1900444ff8780" providerId="LiveId" clId="{63D1413F-7A94-4CBE-8D13-E4F29F12C30D}" dt="2024-02-22T15:25:16.114" v="10" actId="47"/>
        <pc:sldMkLst>
          <pc:docMk/>
          <pc:sldMk cId="3833201998" sldId="257"/>
        </pc:sldMkLst>
      </pc:sldChg>
      <pc:sldChg chg="addSp delSp modSp new mod">
        <pc:chgData name="vignesh petla" userId="42d1900444ff8780" providerId="LiveId" clId="{63D1413F-7A94-4CBE-8D13-E4F29F12C30D}" dt="2024-02-22T16:52:26.826" v="2122" actId="27636"/>
        <pc:sldMkLst>
          <pc:docMk/>
          <pc:sldMk cId="696532684" sldId="258"/>
        </pc:sldMkLst>
        <pc:spChg chg="mod">
          <ac:chgData name="vignesh petla" userId="42d1900444ff8780" providerId="LiveId" clId="{63D1413F-7A94-4CBE-8D13-E4F29F12C30D}" dt="2024-02-22T16:00:59.778" v="287" actId="20577"/>
          <ac:spMkLst>
            <pc:docMk/>
            <pc:sldMk cId="696532684" sldId="258"/>
            <ac:spMk id="2" creationId="{E533C03D-F1AF-508B-B908-79F50F3BFD0C}"/>
          </ac:spMkLst>
        </pc:spChg>
        <pc:spChg chg="mod">
          <ac:chgData name="vignesh petla" userId="42d1900444ff8780" providerId="LiveId" clId="{63D1413F-7A94-4CBE-8D13-E4F29F12C30D}" dt="2024-02-22T16:52:26.826" v="2122" actId="27636"/>
          <ac:spMkLst>
            <pc:docMk/>
            <pc:sldMk cId="696532684" sldId="258"/>
            <ac:spMk id="3" creationId="{C33AF12E-71A3-60B5-9E89-AAC3A50CA367}"/>
          </ac:spMkLst>
        </pc:spChg>
        <pc:spChg chg="add del mod">
          <ac:chgData name="vignesh petla" userId="42d1900444ff8780" providerId="LiveId" clId="{63D1413F-7A94-4CBE-8D13-E4F29F12C30D}" dt="2024-02-22T16:11:11.921" v="604" actId="11529"/>
          <ac:spMkLst>
            <pc:docMk/>
            <pc:sldMk cId="696532684" sldId="258"/>
            <ac:spMk id="4" creationId="{20A533C3-D2B3-0D9A-7E79-816D8319B507}"/>
          </ac:spMkLst>
        </pc:spChg>
        <pc:cxnChg chg="add del mod">
          <ac:chgData name="vignesh petla" userId="42d1900444ff8780" providerId="LiveId" clId="{63D1413F-7A94-4CBE-8D13-E4F29F12C30D}" dt="2024-02-22T16:31:43.914" v="757" actId="478"/>
          <ac:cxnSpMkLst>
            <pc:docMk/>
            <pc:sldMk cId="696532684" sldId="258"/>
            <ac:cxnSpMk id="6" creationId="{7FB28505-BCC7-5661-D8EA-7D5A251102CC}"/>
          </ac:cxnSpMkLst>
        </pc:cxnChg>
        <pc:cxnChg chg="add del mod">
          <ac:chgData name="vignesh petla" userId="42d1900444ff8780" providerId="LiveId" clId="{63D1413F-7A94-4CBE-8D13-E4F29F12C30D}" dt="2024-02-22T16:31:30.811" v="755" actId="11529"/>
          <ac:cxnSpMkLst>
            <pc:docMk/>
            <pc:sldMk cId="696532684" sldId="258"/>
            <ac:cxnSpMk id="9" creationId="{00DDC97A-2025-E133-FFF8-846BC8354F82}"/>
          </ac:cxnSpMkLst>
        </pc:cxnChg>
        <pc:cxnChg chg="add del mod">
          <ac:chgData name="vignesh petla" userId="42d1900444ff8780" providerId="LiveId" clId="{63D1413F-7A94-4CBE-8D13-E4F29F12C30D}" dt="2024-02-22T16:31:30.228" v="751" actId="11529"/>
          <ac:cxnSpMkLst>
            <pc:docMk/>
            <pc:sldMk cId="696532684" sldId="258"/>
            <ac:cxnSpMk id="13" creationId="{38E313F1-EF00-F4FD-9EC0-1C8881A8D3AD}"/>
          </ac:cxnSpMkLst>
        </pc:cxnChg>
        <pc:cxnChg chg="add del mod">
          <ac:chgData name="vignesh petla" userId="42d1900444ff8780" providerId="LiveId" clId="{63D1413F-7A94-4CBE-8D13-E4F29F12C30D}" dt="2024-02-22T16:31:29.171" v="746" actId="11529"/>
          <ac:cxnSpMkLst>
            <pc:docMk/>
            <pc:sldMk cId="696532684" sldId="258"/>
            <ac:cxnSpMk id="18" creationId="{21766373-E6D8-4BD6-C249-C6FEDBF11514}"/>
          </ac:cxnSpMkLst>
        </pc:cxnChg>
      </pc:sldChg>
      <pc:sldChg chg="addSp delSp modSp new del mod">
        <pc:chgData name="vignesh petla" userId="42d1900444ff8780" providerId="LiveId" clId="{63D1413F-7A94-4CBE-8D13-E4F29F12C30D}" dt="2024-02-22T15:26:14.840" v="21" actId="47"/>
        <pc:sldMkLst>
          <pc:docMk/>
          <pc:sldMk cId="3121318855" sldId="258"/>
        </pc:sldMkLst>
        <pc:spChg chg="add del mod">
          <ac:chgData name="vignesh petla" userId="42d1900444ff8780" providerId="LiveId" clId="{63D1413F-7A94-4CBE-8D13-E4F29F12C30D}" dt="2024-02-22T15:26:14.498" v="18"/>
          <ac:spMkLst>
            <pc:docMk/>
            <pc:sldMk cId="3121318855" sldId="258"/>
            <ac:spMk id="6" creationId="{49036100-2576-F1A0-9A6B-417A2F608C9C}"/>
          </ac:spMkLst>
        </pc:spChg>
        <pc:spChg chg="add del mod">
          <ac:chgData name="vignesh petla" userId="42d1900444ff8780" providerId="LiveId" clId="{63D1413F-7A94-4CBE-8D13-E4F29F12C30D}" dt="2024-02-22T15:26:14.498" v="20"/>
          <ac:spMkLst>
            <pc:docMk/>
            <pc:sldMk cId="3121318855" sldId="258"/>
            <ac:spMk id="7" creationId="{C9413AF8-72F2-F473-5654-5D981118296B}"/>
          </ac:spMkLst>
        </pc:spChg>
        <pc:picChg chg="add mod">
          <ac:chgData name="vignesh petla" userId="42d1900444ff8780" providerId="LiveId" clId="{63D1413F-7A94-4CBE-8D13-E4F29F12C30D}" dt="2024-02-22T15:25:42.586" v="13" actId="14100"/>
          <ac:picMkLst>
            <pc:docMk/>
            <pc:sldMk cId="3121318855" sldId="258"/>
            <ac:picMk id="5" creationId="{DC7A77E2-8C0B-FFB9-75CF-0BAAE24F480C}"/>
          </ac:picMkLst>
        </pc:picChg>
      </pc:sldChg>
      <pc:sldChg chg="addSp delSp modSp add mod">
        <pc:chgData name="vignesh petla" userId="42d1900444ff8780" providerId="LiveId" clId="{63D1413F-7A94-4CBE-8D13-E4F29F12C30D}" dt="2024-02-22T17:33:33.221" v="3055" actId="20577"/>
        <pc:sldMkLst>
          <pc:docMk/>
          <pc:sldMk cId="2873302108" sldId="259"/>
        </pc:sldMkLst>
        <pc:spChg chg="del">
          <ac:chgData name="vignesh petla" userId="42d1900444ff8780" providerId="LiveId" clId="{63D1413F-7A94-4CBE-8D13-E4F29F12C30D}" dt="2024-02-22T16:45:56.647" v="1609" actId="478"/>
          <ac:spMkLst>
            <pc:docMk/>
            <pc:sldMk cId="2873302108" sldId="259"/>
            <ac:spMk id="2" creationId="{4115CC8B-8FC2-9957-CBF0-FFD9ED82C0D6}"/>
          </ac:spMkLst>
        </pc:spChg>
        <pc:spChg chg="mod">
          <ac:chgData name="vignesh petla" userId="42d1900444ff8780" providerId="LiveId" clId="{63D1413F-7A94-4CBE-8D13-E4F29F12C30D}" dt="2024-02-22T17:33:33.221" v="3055" actId="20577"/>
          <ac:spMkLst>
            <pc:docMk/>
            <pc:sldMk cId="2873302108" sldId="259"/>
            <ac:spMk id="3" creationId="{96CB0FAA-92D4-97F5-77C8-EBA4B56BAF7C}"/>
          </ac:spMkLst>
        </pc:spChg>
        <pc:spChg chg="add del mod">
          <ac:chgData name="vignesh petla" userId="42d1900444ff8780" providerId="LiveId" clId="{63D1413F-7A94-4CBE-8D13-E4F29F12C30D}" dt="2024-02-22T16:46:22.196" v="1612" actId="478"/>
          <ac:spMkLst>
            <pc:docMk/>
            <pc:sldMk cId="2873302108" sldId="259"/>
            <ac:spMk id="5" creationId="{AE925C69-7005-2118-538A-273514916668}"/>
          </ac:spMkLst>
        </pc:spChg>
      </pc:sldChg>
      <pc:sldChg chg="addSp modSp add mod">
        <pc:chgData name="vignesh petla" userId="42d1900444ff8780" providerId="LiveId" clId="{63D1413F-7A94-4CBE-8D13-E4F29F12C30D}" dt="2024-02-22T17:38:02.482" v="3250" actId="1076"/>
        <pc:sldMkLst>
          <pc:docMk/>
          <pc:sldMk cId="348270131" sldId="260"/>
        </pc:sldMkLst>
        <pc:spChg chg="add mod">
          <ac:chgData name="vignesh petla" userId="42d1900444ff8780" providerId="LiveId" clId="{63D1413F-7A94-4CBE-8D13-E4F29F12C30D}" dt="2024-02-22T17:38:02.482" v="3250" actId="1076"/>
          <ac:spMkLst>
            <pc:docMk/>
            <pc:sldMk cId="348270131" sldId="260"/>
            <ac:spMk id="2" creationId="{1CC82EFB-49E5-5973-44B9-0D92811385FD}"/>
          </ac:spMkLst>
        </pc:spChg>
        <pc:spChg chg="mod">
          <ac:chgData name="vignesh petla" userId="42d1900444ff8780" providerId="LiveId" clId="{63D1413F-7A94-4CBE-8D13-E4F29F12C30D}" dt="2024-02-22T17:37:56.262" v="3249" actId="20577"/>
          <ac:spMkLst>
            <pc:docMk/>
            <pc:sldMk cId="348270131" sldId="260"/>
            <ac:spMk id="3" creationId="{E21A8ADE-FDC8-EDB2-67E8-8DFAC9A87902}"/>
          </ac:spMkLst>
        </pc:spChg>
      </pc:sldChg>
      <pc:sldChg chg="modSp add mod">
        <pc:chgData name="vignesh petla" userId="42d1900444ff8780" providerId="LiveId" clId="{63D1413F-7A94-4CBE-8D13-E4F29F12C30D}" dt="2024-02-22T19:38:14.711" v="4255" actId="20577"/>
        <pc:sldMkLst>
          <pc:docMk/>
          <pc:sldMk cId="2143441731" sldId="261"/>
        </pc:sldMkLst>
        <pc:spChg chg="mod">
          <ac:chgData name="vignesh petla" userId="42d1900444ff8780" providerId="LiveId" clId="{63D1413F-7A94-4CBE-8D13-E4F29F12C30D}" dt="2024-02-22T17:52:58.020" v="3546" actId="14100"/>
          <ac:spMkLst>
            <pc:docMk/>
            <pc:sldMk cId="2143441731" sldId="261"/>
            <ac:spMk id="2" creationId="{E614175B-424B-BF19-0E80-015DB69F0BA0}"/>
          </ac:spMkLst>
        </pc:spChg>
        <pc:spChg chg="mod">
          <ac:chgData name="vignesh petla" userId="42d1900444ff8780" providerId="LiveId" clId="{63D1413F-7A94-4CBE-8D13-E4F29F12C30D}" dt="2024-02-22T19:38:14.711" v="4255" actId="20577"/>
          <ac:spMkLst>
            <pc:docMk/>
            <pc:sldMk cId="2143441731" sldId="261"/>
            <ac:spMk id="3" creationId="{0A03C32B-C045-9390-F02C-CFE4EC6B3FC6}"/>
          </ac:spMkLst>
        </pc:spChg>
      </pc:sldChg>
      <pc:sldChg chg="delSp modSp add mod">
        <pc:chgData name="vignesh petla" userId="42d1900444ff8780" providerId="LiveId" clId="{63D1413F-7A94-4CBE-8D13-E4F29F12C30D}" dt="2024-02-22T19:59:20.871" v="4763" actId="27636"/>
        <pc:sldMkLst>
          <pc:docMk/>
          <pc:sldMk cId="3853096189" sldId="262"/>
        </pc:sldMkLst>
        <pc:spChg chg="del">
          <ac:chgData name="vignesh petla" userId="42d1900444ff8780" providerId="LiveId" clId="{63D1413F-7A94-4CBE-8D13-E4F29F12C30D}" dt="2024-02-22T19:32:34.611" v="4167" actId="478"/>
          <ac:spMkLst>
            <pc:docMk/>
            <pc:sldMk cId="3853096189" sldId="262"/>
            <ac:spMk id="2" creationId="{39E85758-8DB5-4010-38CF-774FEF53DF20}"/>
          </ac:spMkLst>
        </pc:spChg>
        <pc:spChg chg="mod">
          <ac:chgData name="vignesh petla" userId="42d1900444ff8780" providerId="LiveId" clId="{63D1413F-7A94-4CBE-8D13-E4F29F12C30D}" dt="2024-02-22T19:59:20.871" v="4763" actId="27636"/>
          <ac:spMkLst>
            <pc:docMk/>
            <pc:sldMk cId="3853096189" sldId="262"/>
            <ac:spMk id="3" creationId="{F25B9BDE-0B55-C61A-D889-813013519B19}"/>
          </ac:spMkLst>
        </pc:spChg>
      </pc:sldChg>
      <pc:sldChg chg="modSp add mod">
        <pc:chgData name="vignesh petla" userId="42d1900444ff8780" providerId="LiveId" clId="{63D1413F-7A94-4CBE-8D13-E4F29F12C30D}" dt="2024-02-23T02:12:34.712" v="4844" actId="20577"/>
        <pc:sldMkLst>
          <pc:docMk/>
          <pc:sldMk cId="3645418088" sldId="263"/>
        </pc:sldMkLst>
        <pc:spChg chg="mod">
          <ac:chgData name="vignesh petla" userId="42d1900444ff8780" providerId="LiveId" clId="{63D1413F-7A94-4CBE-8D13-E4F29F12C30D}" dt="2024-02-23T02:12:34.712" v="4844" actId="20577"/>
          <ac:spMkLst>
            <pc:docMk/>
            <pc:sldMk cId="3645418088" sldId="263"/>
            <ac:spMk id="3" creationId="{DDCD4D95-C034-19C1-9B2F-FE130545C360}"/>
          </ac:spMkLst>
        </pc:spChg>
      </pc:sldChg>
      <pc:sldChg chg="modSp add mod">
        <pc:chgData name="vignesh petla" userId="42d1900444ff8780" providerId="LiveId" clId="{63D1413F-7A94-4CBE-8D13-E4F29F12C30D}" dt="2024-02-23T02:39:15.689" v="5759" actId="20577"/>
        <pc:sldMkLst>
          <pc:docMk/>
          <pc:sldMk cId="1682610044" sldId="264"/>
        </pc:sldMkLst>
        <pc:spChg chg="mod">
          <ac:chgData name="vignesh petla" userId="42d1900444ff8780" providerId="LiveId" clId="{63D1413F-7A94-4CBE-8D13-E4F29F12C30D}" dt="2024-02-23T02:15:25.929" v="4893" actId="20577"/>
          <ac:spMkLst>
            <pc:docMk/>
            <pc:sldMk cId="1682610044" sldId="264"/>
            <ac:spMk id="2" creationId="{DE6DFDB1-0A04-8917-1F54-8FA1AD828340}"/>
          </ac:spMkLst>
        </pc:spChg>
        <pc:spChg chg="mod">
          <ac:chgData name="vignesh petla" userId="42d1900444ff8780" providerId="LiveId" clId="{63D1413F-7A94-4CBE-8D13-E4F29F12C30D}" dt="2024-02-23T02:39:15.689" v="5759" actId="20577"/>
          <ac:spMkLst>
            <pc:docMk/>
            <pc:sldMk cId="1682610044" sldId="264"/>
            <ac:spMk id="3" creationId="{2223D2A6-8FC4-0429-64F6-B609E0D1FCC0}"/>
          </ac:spMkLst>
        </pc:spChg>
      </pc:sldChg>
      <pc:sldChg chg="modSp add mod">
        <pc:chgData name="vignesh petla" userId="42d1900444ff8780" providerId="LiveId" clId="{63D1413F-7A94-4CBE-8D13-E4F29F12C30D}" dt="2024-02-23T02:56:47.576" v="6048" actId="27636"/>
        <pc:sldMkLst>
          <pc:docMk/>
          <pc:sldMk cId="1096245061" sldId="265"/>
        </pc:sldMkLst>
        <pc:spChg chg="mod">
          <ac:chgData name="vignesh petla" userId="42d1900444ff8780" providerId="LiveId" clId="{63D1413F-7A94-4CBE-8D13-E4F29F12C30D}" dt="2024-02-23T02:56:47.576" v="6048" actId="27636"/>
          <ac:spMkLst>
            <pc:docMk/>
            <pc:sldMk cId="1096245061" sldId="265"/>
            <ac:spMk id="3" creationId="{64F9E929-33BD-5D9F-BBF3-8610EB0CF523}"/>
          </ac:spMkLst>
        </pc:spChg>
      </pc:sldChg>
      <pc:sldChg chg="modSp add del mod">
        <pc:chgData name="vignesh petla" userId="42d1900444ff8780" providerId="LiveId" clId="{63D1413F-7A94-4CBE-8D13-E4F29F12C30D}" dt="2024-02-23T02:58:33.478" v="6164" actId="47"/>
        <pc:sldMkLst>
          <pc:docMk/>
          <pc:sldMk cId="2806540131" sldId="266"/>
        </pc:sldMkLst>
        <pc:spChg chg="mod">
          <ac:chgData name="vignesh petla" userId="42d1900444ff8780" providerId="LiveId" clId="{63D1413F-7A94-4CBE-8D13-E4F29F12C30D}" dt="2024-02-23T02:54:33.259" v="5966" actId="20577"/>
          <ac:spMkLst>
            <pc:docMk/>
            <pc:sldMk cId="2806540131" sldId="266"/>
            <ac:spMk id="3" creationId="{440BA770-6B6F-F172-CB1B-495E699E0A1F}"/>
          </ac:spMkLst>
        </pc:spChg>
      </pc:sldChg>
      <pc:sldChg chg="modSp add mod">
        <pc:chgData name="vignesh petla" userId="42d1900444ff8780" providerId="LiveId" clId="{63D1413F-7A94-4CBE-8D13-E4F29F12C30D}" dt="2024-02-23T03:42:08.683" v="6801" actId="207"/>
        <pc:sldMkLst>
          <pc:docMk/>
          <pc:sldMk cId="281946396" sldId="267"/>
        </pc:sldMkLst>
        <pc:spChg chg="mod">
          <ac:chgData name="vignesh petla" userId="42d1900444ff8780" providerId="LiveId" clId="{63D1413F-7A94-4CBE-8D13-E4F29F12C30D}" dt="2024-02-23T03:42:08.683" v="6801" actId="207"/>
          <ac:spMkLst>
            <pc:docMk/>
            <pc:sldMk cId="281946396" sldId="267"/>
            <ac:spMk id="3" creationId="{6BB97360-9EFE-967B-7E8F-FE385A17EB1D}"/>
          </ac:spMkLst>
        </pc:spChg>
      </pc:sldChg>
      <pc:sldChg chg="modSp add mod">
        <pc:chgData name="vignesh petla" userId="42d1900444ff8780" providerId="LiveId" clId="{63D1413F-7A94-4CBE-8D13-E4F29F12C30D}" dt="2024-02-23T03:07:41.141" v="6333" actId="20577"/>
        <pc:sldMkLst>
          <pc:docMk/>
          <pc:sldMk cId="3472592414" sldId="268"/>
        </pc:sldMkLst>
        <pc:spChg chg="mod">
          <ac:chgData name="vignesh petla" userId="42d1900444ff8780" providerId="LiveId" clId="{63D1413F-7A94-4CBE-8D13-E4F29F12C30D}" dt="2024-02-23T03:07:41.141" v="6333" actId="20577"/>
          <ac:spMkLst>
            <pc:docMk/>
            <pc:sldMk cId="3472592414" sldId="268"/>
            <ac:spMk id="3" creationId="{2EF59E07-E29D-24F6-69EF-47597F8141B8}"/>
          </ac:spMkLst>
        </pc:spChg>
      </pc:sldChg>
      <pc:sldChg chg="modSp add mod">
        <pc:chgData name="vignesh petla" userId="42d1900444ff8780" providerId="LiveId" clId="{63D1413F-7A94-4CBE-8D13-E4F29F12C30D}" dt="2024-02-23T03:33:57.046" v="6670" actId="20577"/>
        <pc:sldMkLst>
          <pc:docMk/>
          <pc:sldMk cId="508967943" sldId="269"/>
        </pc:sldMkLst>
        <pc:spChg chg="mod">
          <ac:chgData name="vignesh petla" userId="42d1900444ff8780" providerId="LiveId" clId="{63D1413F-7A94-4CBE-8D13-E4F29F12C30D}" dt="2024-02-23T03:11:21.681" v="6376" actId="20577"/>
          <ac:spMkLst>
            <pc:docMk/>
            <pc:sldMk cId="508967943" sldId="269"/>
            <ac:spMk id="2" creationId="{76DD1372-6FDB-753E-569B-F3A09EFE06DC}"/>
          </ac:spMkLst>
        </pc:spChg>
        <pc:spChg chg="mod">
          <ac:chgData name="vignesh petla" userId="42d1900444ff8780" providerId="LiveId" clId="{63D1413F-7A94-4CBE-8D13-E4F29F12C30D}" dt="2024-02-23T03:33:57.046" v="6670" actId="20577"/>
          <ac:spMkLst>
            <pc:docMk/>
            <pc:sldMk cId="508967943" sldId="269"/>
            <ac:spMk id="3" creationId="{40D502E0-0A77-13CE-AD79-B409FB75B44E}"/>
          </ac:spMkLst>
        </pc:spChg>
      </pc:sldChg>
      <pc:sldChg chg="modSp add mod">
        <pc:chgData name="vignesh petla" userId="42d1900444ff8780" providerId="LiveId" clId="{63D1413F-7A94-4CBE-8D13-E4F29F12C30D}" dt="2024-02-23T03:52:11.197" v="7207" actId="20577"/>
        <pc:sldMkLst>
          <pc:docMk/>
          <pc:sldMk cId="1050042159" sldId="270"/>
        </pc:sldMkLst>
        <pc:spChg chg="mod">
          <ac:chgData name="vignesh petla" userId="42d1900444ff8780" providerId="LiveId" clId="{63D1413F-7A94-4CBE-8D13-E4F29F12C30D}" dt="2024-02-23T03:44:06.891" v="6838" actId="20577"/>
          <ac:spMkLst>
            <pc:docMk/>
            <pc:sldMk cId="1050042159" sldId="270"/>
            <ac:spMk id="2" creationId="{E3759335-72AC-4DEF-F3EA-AFD92E22C064}"/>
          </ac:spMkLst>
        </pc:spChg>
        <pc:spChg chg="mod">
          <ac:chgData name="vignesh petla" userId="42d1900444ff8780" providerId="LiveId" clId="{63D1413F-7A94-4CBE-8D13-E4F29F12C30D}" dt="2024-02-23T03:52:11.197" v="7207" actId="20577"/>
          <ac:spMkLst>
            <pc:docMk/>
            <pc:sldMk cId="1050042159" sldId="270"/>
            <ac:spMk id="3" creationId="{C46F6937-A11D-3247-D992-7730E0228E9D}"/>
          </ac:spMkLst>
        </pc:spChg>
      </pc:sldChg>
      <pc:sldChg chg="addSp modSp add mod">
        <pc:chgData name="vignesh petla" userId="42d1900444ff8780" providerId="LiveId" clId="{63D1413F-7A94-4CBE-8D13-E4F29F12C30D}" dt="2024-02-23T04:05:06.752" v="7393" actId="14100"/>
        <pc:sldMkLst>
          <pc:docMk/>
          <pc:sldMk cId="4183991064" sldId="271"/>
        </pc:sldMkLst>
        <pc:spChg chg="mod">
          <ac:chgData name="vignesh petla" userId="42d1900444ff8780" providerId="LiveId" clId="{63D1413F-7A94-4CBE-8D13-E4F29F12C30D}" dt="2024-02-23T04:04:14.199" v="7384" actId="113"/>
          <ac:spMkLst>
            <pc:docMk/>
            <pc:sldMk cId="4183991064" sldId="271"/>
            <ac:spMk id="3" creationId="{95CEC4F4-46AE-F9EE-D8E1-7E89F0BA825C}"/>
          </ac:spMkLst>
        </pc:spChg>
        <pc:picChg chg="add mod">
          <ac:chgData name="vignesh petla" userId="42d1900444ff8780" providerId="LiveId" clId="{63D1413F-7A94-4CBE-8D13-E4F29F12C30D}" dt="2024-02-23T04:05:06.752" v="7393" actId="14100"/>
          <ac:picMkLst>
            <pc:docMk/>
            <pc:sldMk cId="4183991064" sldId="271"/>
            <ac:picMk id="4" creationId="{D5C9A8A4-C537-E7FA-4CC4-A7A3B2C56E09}"/>
          </ac:picMkLst>
        </pc:picChg>
      </pc:sldChg>
      <pc:sldChg chg="addSp delSp modSp add mod">
        <pc:chgData name="vignesh petla" userId="42d1900444ff8780" providerId="LiveId" clId="{63D1413F-7A94-4CBE-8D13-E4F29F12C30D}" dt="2024-02-23T04:29:39.292" v="8324" actId="14100"/>
        <pc:sldMkLst>
          <pc:docMk/>
          <pc:sldMk cId="1036617334" sldId="272"/>
        </pc:sldMkLst>
        <pc:spChg chg="del">
          <ac:chgData name="vignesh petla" userId="42d1900444ff8780" providerId="LiveId" clId="{63D1413F-7A94-4CBE-8D13-E4F29F12C30D}" dt="2024-02-23T04:05:44.323" v="7395" actId="478"/>
          <ac:spMkLst>
            <pc:docMk/>
            <pc:sldMk cId="1036617334" sldId="272"/>
            <ac:spMk id="3" creationId="{57592CE0-43DA-1275-A3A9-A876D3B5F4C2}"/>
          </ac:spMkLst>
        </pc:spChg>
        <pc:spChg chg="add mod">
          <ac:chgData name="vignesh petla" userId="42d1900444ff8780" providerId="LiveId" clId="{63D1413F-7A94-4CBE-8D13-E4F29F12C30D}" dt="2024-02-23T04:27:24.588" v="8317" actId="207"/>
          <ac:spMkLst>
            <pc:docMk/>
            <pc:sldMk cId="1036617334" sldId="272"/>
            <ac:spMk id="5" creationId="{8BC62EA6-FAC2-8ED3-556B-DF8B319064FC}"/>
          </ac:spMkLst>
        </pc:spChg>
        <pc:picChg chg="del">
          <ac:chgData name="vignesh petla" userId="42d1900444ff8780" providerId="LiveId" clId="{63D1413F-7A94-4CBE-8D13-E4F29F12C30D}" dt="2024-02-23T04:05:44.323" v="7395" actId="478"/>
          <ac:picMkLst>
            <pc:docMk/>
            <pc:sldMk cId="1036617334" sldId="272"/>
            <ac:picMk id="4" creationId="{F0AFD02C-72EC-9D74-804E-BDD3C8F11A1E}"/>
          </ac:picMkLst>
        </pc:picChg>
        <pc:picChg chg="add mod">
          <ac:chgData name="vignesh petla" userId="42d1900444ff8780" providerId="LiveId" clId="{63D1413F-7A94-4CBE-8D13-E4F29F12C30D}" dt="2024-02-23T04:29:39.292" v="8324" actId="14100"/>
          <ac:picMkLst>
            <pc:docMk/>
            <pc:sldMk cId="1036617334" sldId="272"/>
            <ac:picMk id="7" creationId="{2E3C1C28-279C-F470-3D98-94F7CC1DBB6F}"/>
          </ac:picMkLst>
        </pc:picChg>
      </pc:sldChg>
      <pc:sldChg chg="addSp delSp modSp add mod">
        <pc:chgData name="vignesh petla" userId="42d1900444ff8780" providerId="LiveId" clId="{63D1413F-7A94-4CBE-8D13-E4F29F12C30D}" dt="2024-02-23T04:44:21.213" v="8695" actId="14100"/>
        <pc:sldMkLst>
          <pc:docMk/>
          <pc:sldMk cId="209009402" sldId="273"/>
        </pc:sldMkLst>
        <pc:spChg chg="add del mod">
          <ac:chgData name="vignesh petla" userId="42d1900444ff8780" providerId="LiveId" clId="{63D1413F-7A94-4CBE-8D13-E4F29F12C30D}" dt="2024-02-23T04:38:29.018" v="8663"/>
          <ac:spMkLst>
            <pc:docMk/>
            <pc:sldMk cId="209009402" sldId="273"/>
            <ac:spMk id="2" creationId="{1ACFA150-B2AB-1457-B295-F26474E4F9B6}"/>
          </ac:spMkLst>
        </pc:spChg>
        <pc:spChg chg="mod">
          <ac:chgData name="vignesh petla" userId="42d1900444ff8780" providerId="LiveId" clId="{63D1413F-7A94-4CBE-8D13-E4F29F12C30D}" dt="2024-02-23T04:38:31.697" v="8667" actId="20577"/>
          <ac:spMkLst>
            <pc:docMk/>
            <pc:sldMk cId="209009402" sldId="273"/>
            <ac:spMk id="3" creationId="{724D4D79-0E90-4922-381B-A76C5C99E009}"/>
          </ac:spMkLst>
        </pc:spChg>
        <pc:spChg chg="add del mod">
          <ac:chgData name="vignesh petla" userId="42d1900444ff8780" providerId="LiveId" clId="{63D1413F-7A94-4CBE-8D13-E4F29F12C30D}" dt="2024-02-23T04:38:29.018" v="8665"/>
          <ac:spMkLst>
            <pc:docMk/>
            <pc:sldMk cId="209009402" sldId="273"/>
            <ac:spMk id="5" creationId="{276E3B75-9E85-B179-17C4-1F130741D54B}"/>
          </ac:spMkLst>
        </pc:spChg>
        <pc:picChg chg="del">
          <ac:chgData name="vignesh petla" userId="42d1900444ff8780" providerId="LiveId" clId="{63D1413F-7A94-4CBE-8D13-E4F29F12C30D}" dt="2024-02-23T04:27:57.013" v="8320" actId="478"/>
          <ac:picMkLst>
            <pc:docMk/>
            <pc:sldMk cId="209009402" sldId="273"/>
            <ac:picMk id="4" creationId="{85C924B2-C1FA-D496-4FF6-AD04F1E527EC}"/>
          </ac:picMkLst>
        </pc:picChg>
        <pc:picChg chg="add del mod">
          <ac:chgData name="vignesh petla" userId="42d1900444ff8780" providerId="LiveId" clId="{63D1413F-7A94-4CBE-8D13-E4F29F12C30D}" dt="2024-02-23T04:39:11.045" v="8670" actId="478"/>
          <ac:picMkLst>
            <pc:docMk/>
            <pc:sldMk cId="209009402" sldId="273"/>
            <ac:picMk id="7" creationId="{5441052B-D678-D0DA-CA0A-8CCD5F3516CB}"/>
          </ac:picMkLst>
        </pc:picChg>
        <pc:picChg chg="add del mod">
          <ac:chgData name="vignesh petla" userId="42d1900444ff8780" providerId="LiveId" clId="{63D1413F-7A94-4CBE-8D13-E4F29F12C30D}" dt="2024-02-23T04:39:25.540" v="8672" actId="478"/>
          <ac:picMkLst>
            <pc:docMk/>
            <pc:sldMk cId="209009402" sldId="273"/>
            <ac:picMk id="9" creationId="{EFF882A0-CB75-273B-DFF5-78685349278E}"/>
          </ac:picMkLst>
        </pc:picChg>
        <pc:picChg chg="add del mod">
          <ac:chgData name="vignesh petla" userId="42d1900444ff8780" providerId="LiveId" clId="{63D1413F-7A94-4CBE-8D13-E4F29F12C30D}" dt="2024-02-23T04:41:11.003" v="8675" actId="478"/>
          <ac:picMkLst>
            <pc:docMk/>
            <pc:sldMk cId="209009402" sldId="273"/>
            <ac:picMk id="11" creationId="{38335456-5EE6-3468-A53C-50AC6693505E}"/>
          </ac:picMkLst>
        </pc:picChg>
        <pc:picChg chg="add del mod">
          <ac:chgData name="vignesh petla" userId="42d1900444ff8780" providerId="LiveId" clId="{63D1413F-7A94-4CBE-8D13-E4F29F12C30D}" dt="2024-02-23T04:42:16.536" v="8687" actId="478"/>
          <ac:picMkLst>
            <pc:docMk/>
            <pc:sldMk cId="209009402" sldId="273"/>
            <ac:picMk id="13" creationId="{73EB1E5C-7D04-F8A0-DCDA-0493EA0997E5}"/>
          </ac:picMkLst>
        </pc:picChg>
        <pc:picChg chg="add mod">
          <ac:chgData name="vignesh petla" userId="42d1900444ff8780" providerId="LiveId" clId="{63D1413F-7A94-4CBE-8D13-E4F29F12C30D}" dt="2024-02-23T04:44:21.213" v="8695" actId="14100"/>
          <ac:picMkLst>
            <pc:docMk/>
            <pc:sldMk cId="209009402" sldId="273"/>
            <ac:picMk id="15" creationId="{79E3B097-64E7-446C-9AD6-57475DBF88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C44B2-F1FF-48BA-BD83-9508DC6DAE04}" type="datetimeFigureOut">
              <a:rPr lang="en-IN" smtClean="0"/>
              <a:t>23-02-2024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D8E85-01D2-407F-A82D-005D238CEC8F}" type="slidenum">
              <a:rPr lang="en-IN" smtClean="0"/>
              <a:t>‹#›</a:t>
            </a:fld>
            <a:endParaRPr lang="en-IN"/>
          </a:p>
        </p:txBody>
      </p:sp>
    </p:spTree>
    <p:extLst>
      <p:ext uri="{BB962C8B-B14F-4D97-AF65-F5344CB8AC3E}">
        <p14:creationId xmlns:p14="http://schemas.microsoft.com/office/powerpoint/2010/main" val="118842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2/23/2024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7FFB-36C2-EB1B-B7AC-DFFE4BB900E2}"/>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0B712EF-2894-BF53-F7EF-0A1C18CB3BEA}"/>
              </a:ext>
            </a:extLst>
          </p:cNvPr>
          <p:cNvSpPr>
            <a:spLocks noGrp="1"/>
          </p:cNvSpPr>
          <p:nvPr>
            <p:ph type="subTitle" idx="1"/>
          </p:nvPr>
        </p:nvSpPr>
        <p:spPr>
          <a:xfrm>
            <a:off x="1774424" y="3825551"/>
            <a:ext cx="8637072" cy="876144"/>
          </a:xfrm>
        </p:spPr>
        <p:txBody>
          <a:bodyPr/>
          <a:lstStyle/>
          <a:p>
            <a:endParaRPr lang="en-IN" dirty="0"/>
          </a:p>
        </p:txBody>
      </p:sp>
      <p:pic>
        <p:nvPicPr>
          <p:cNvPr id="5" name="Picture 4">
            <a:extLst>
              <a:ext uri="{FF2B5EF4-FFF2-40B4-BE49-F238E27FC236}">
                <a16:creationId xmlns:a16="http://schemas.microsoft.com/office/drawing/2014/main" id="{54E5AF26-5EF2-2360-BAAC-1BB806ABC33D}"/>
              </a:ext>
            </a:extLst>
          </p:cNvPr>
          <p:cNvPicPr>
            <a:picLocks noChangeAspect="1"/>
          </p:cNvPicPr>
          <p:nvPr/>
        </p:nvPicPr>
        <p:blipFill>
          <a:blip r:embed="rId2"/>
          <a:stretch>
            <a:fillRect/>
          </a:stretch>
        </p:blipFill>
        <p:spPr>
          <a:xfrm>
            <a:off x="-3041" y="0"/>
            <a:ext cx="12191999" cy="6858000"/>
          </a:xfrm>
          <a:prstGeom prst="rect">
            <a:avLst/>
          </a:prstGeom>
        </p:spPr>
      </p:pic>
      <p:sp>
        <p:nvSpPr>
          <p:cNvPr id="9" name="TextBox 8">
            <a:extLst>
              <a:ext uri="{FF2B5EF4-FFF2-40B4-BE49-F238E27FC236}">
                <a16:creationId xmlns:a16="http://schemas.microsoft.com/office/drawing/2014/main" id="{7989A445-9005-E6CE-10C9-8F8C233CD315}"/>
              </a:ext>
            </a:extLst>
          </p:cNvPr>
          <p:cNvSpPr txBox="1"/>
          <p:nvPr/>
        </p:nvSpPr>
        <p:spPr>
          <a:xfrm>
            <a:off x="1774423" y="2262654"/>
            <a:ext cx="9229638" cy="4524315"/>
          </a:xfrm>
          <a:prstGeom prst="rect">
            <a:avLst/>
          </a:prstGeom>
          <a:noFill/>
        </p:spPr>
        <p:txBody>
          <a:bodyPr wrap="square" rtlCol="0">
            <a:spAutoFit/>
            <a:scene3d>
              <a:camera prst="perspectiveFront"/>
              <a:lightRig rig="threePt" dir="t"/>
            </a:scene3d>
            <a:sp3d extrusionH="57150">
              <a:bevelT w="38100" h="38100"/>
            </a:sp3d>
          </a:bodyPr>
          <a:lstStyle/>
          <a:p>
            <a:pPr algn="just"/>
            <a:r>
              <a:rPr lang="en-IN" sz="7200" b="1" dirty="0">
                <a:ln>
                  <a:solidFill>
                    <a:srgbClr val="00B050"/>
                  </a:solidFill>
                </a:ln>
                <a:solidFill>
                  <a:schemeClr val="accent2">
                    <a:lumMod val="20000"/>
                    <a:lumOff val="80000"/>
                  </a:schemeClr>
                </a:solidFill>
                <a:effectLst>
                  <a:reflection blurRad="6350" stA="60000" endA="900" endPos="58000" dir="5400000" sy="-100000" algn="bl" rotWithShape="0"/>
                </a:effectLst>
                <a:latin typeface="Algerian" panose="04020705040A02060702" pitchFamily="82" charset="0"/>
              </a:rPr>
              <a:t>  </a:t>
            </a:r>
            <a:r>
              <a:rPr lang="en-IN" sz="7200" b="1" dirty="0">
                <a:ln>
                  <a:solidFill>
                    <a:srgbClr val="00B050"/>
                  </a:solidFill>
                </a:ln>
                <a:solidFill>
                  <a:schemeClr val="accent2">
                    <a:lumMod val="20000"/>
                    <a:lumOff val="80000"/>
                  </a:schemeClr>
                </a:solidFill>
                <a:effectLst>
                  <a:outerShdw blurRad="38100" dist="38100" dir="2700000" algn="tl">
                    <a:srgbClr val="000000">
                      <a:alpha val="43137"/>
                    </a:srgbClr>
                  </a:outerShdw>
                  <a:reflection blurRad="6350" stA="60000" endA="900" endPos="58000" dir="5400000" sy="-100000" algn="bl" rotWithShape="0"/>
                </a:effectLst>
                <a:latin typeface="Algerian" panose="04020705040A02060702" pitchFamily="82" charset="0"/>
              </a:rPr>
              <a:t>CYBER  SECURITY </a:t>
            </a:r>
          </a:p>
          <a:p>
            <a:pPr algn="just"/>
            <a:r>
              <a:rPr lang="en-IN" sz="7200" b="1" dirty="0">
                <a:ln>
                  <a:solidFill>
                    <a:srgbClr val="00B050"/>
                  </a:solidFill>
                </a:ln>
                <a:solidFill>
                  <a:schemeClr val="accent2">
                    <a:lumMod val="20000"/>
                    <a:lumOff val="80000"/>
                  </a:schemeClr>
                </a:solidFill>
                <a:effectLst>
                  <a:outerShdw blurRad="38100" dist="38100" dir="2700000" algn="tl">
                    <a:srgbClr val="000000">
                      <a:alpha val="43137"/>
                    </a:srgbClr>
                  </a:outerShdw>
                  <a:reflection blurRad="6350" stA="60000" endA="900" endPos="58000" dir="5400000" sy="-100000" algn="bl" rotWithShape="0"/>
                </a:effectLst>
                <a:latin typeface="Algerian" panose="04020705040A02060702" pitchFamily="82" charset="0"/>
              </a:rPr>
              <a:t>             WITH</a:t>
            </a:r>
          </a:p>
          <a:p>
            <a:pPr algn="just"/>
            <a:r>
              <a:rPr lang="en-IN" sz="7200" b="1" dirty="0">
                <a:ln>
                  <a:solidFill>
                    <a:srgbClr val="00B050"/>
                  </a:solidFill>
                </a:ln>
                <a:solidFill>
                  <a:schemeClr val="accent2">
                    <a:lumMod val="20000"/>
                    <a:lumOff val="80000"/>
                  </a:schemeClr>
                </a:solidFill>
                <a:effectLst>
                  <a:outerShdw blurRad="38100" dist="38100" dir="2700000" algn="tl">
                    <a:srgbClr val="000000">
                      <a:alpha val="43137"/>
                    </a:srgbClr>
                  </a:outerShdw>
                  <a:reflection blurRad="6350" stA="60000" endA="900" endPos="58000" dir="5400000" sy="-100000" algn="bl" rotWithShape="0"/>
                </a:effectLst>
                <a:latin typeface="Algerian" panose="04020705040A02060702" pitchFamily="82" charset="0"/>
              </a:rPr>
              <a:t>      IBM QRADAR</a:t>
            </a:r>
          </a:p>
          <a:p>
            <a:pPr algn="just"/>
            <a:endParaRPr lang="en-IN" sz="7200" dirty="0">
              <a:ln>
                <a:solidFill>
                  <a:srgbClr val="00B050"/>
                </a:solidFill>
              </a:ln>
              <a:solidFill>
                <a:schemeClr val="accent2">
                  <a:lumMod val="20000"/>
                  <a:lumOff val="80000"/>
                </a:schemeClr>
              </a:solidFill>
              <a:effectLst>
                <a:reflection blurRad="6350" stA="60000" endA="900" endPos="58000" dir="5400000" sy="-100000" algn="bl" rotWithShape="0"/>
              </a:effectLst>
              <a:latin typeface="Algerian" panose="04020705040A02060702" pitchFamily="82" charset="0"/>
            </a:endParaRPr>
          </a:p>
        </p:txBody>
      </p:sp>
      <p:sp>
        <p:nvSpPr>
          <p:cNvPr id="11" name="Rectangle 10">
            <a:extLst>
              <a:ext uri="{FF2B5EF4-FFF2-40B4-BE49-F238E27FC236}">
                <a16:creationId xmlns:a16="http://schemas.microsoft.com/office/drawing/2014/main" id="{11A5E6D2-28D2-EFBB-F61B-C3B79C494818}"/>
              </a:ext>
            </a:extLst>
          </p:cNvPr>
          <p:cNvSpPr/>
          <p:nvPr/>
        </p:nvSpPr>
        <p:spPr>
          <a:xfrm>
            <a:off x="570523" y="62524"/>
            <a:ext cx="11124948" cy="1200329"/>
          </a:xfrm>
          <a:prstGeom prst="rect">
            <a:avLst/>
          </a:prstGeom>
          <a:noFill/>
        </p:spPr>
        <p:txBody>
          <a:bodyPr wrap="square" lIns="91440" tIns="45720" rIns="91440" bIns="45720">
            <a:spAutoFit/>
            <a:scene3d>
              <a:camera prst="perspectiveFront"/>
              <a:lightRig rig="threePt" dir="t"/>
            </a:scene3d>
            <a:sp3d extrusionH="57150">
              <a:bevelT w="50800" h="38100" prst="riblet"/>
            </a:sp3d>
          </a:bodyPr>
          <a:lstStyle/>
          <a:p>
            <a:pPr algn="ctr"/>
            <a:r>
              <a:rPr lang="en-IN" sz="7200" b="1" cap="none" spc="0" dirty="0">
                <a:ln w="9525">
                  <a:solidFill>
                    <a:schemeClr val="tx1">
                      <a:lumMod val="85000"/>
                    </a:schemeClr>
                  </a:solidFill>
                  <a:prstDash val="solid"/>
                </a:ln>
                <a:solidFill>
                  <a:schemeClr val="accent1"/>
                </a:solidFill>
                <a:effectLst>
                  <a:reflection blurRad="6350" stA="55000" endA="300" endPos="45500" dir="5400000" sy="-100000" algn="bl" rotWithShape="0"/>
                </a:effectLst>
                <a:latin typeface="Algerian" panose="04020705040A02060702" pitchFamily="82" charset="0"/>
              </a:rPr>
              <a:t> &gt;&gt;&gt;</a:t>
            </a:r>
            <a:r>
              <a:rPr lang="en-IN" sz="7200" b="1" cap="none" spc="0" dirty="0">
                <a:ln w="9525">
                  <a:solidFill>
                    <a:schemeClr val="tx1">
                      <a:lumMod val="85000"/>
                    </a:schemeClr>
                  </a:solidFill>
                  <a:prstDash val="solid"/>
                </a:ln>
                <a:solidFill>
                  <a:srgbClr val="FF0000"/>
                </a:solidFill>
                <a:effectLst>
                  <a:reflection blurRad="6350" stA="55000" endA="300" endPos="45500" dir="5400000" sy="-100000" algn="bl" rotWithShape="0"/>
                </a:effectLst>
                <a:latin typeface="Algerian" panose="04020705040A02060702" pitchFamily="82" charset="0"/>
              </a:rPr>
              <a:t> </a:t>
            </a:r>
            <a:r>
              <a:rPr lang="en-IN" sz="7200" b="1" dirty="0">
                <a:ln w="9525">
                  <a:solidFill>
                    <a:schemeClr val="tx1">
                      <a:lumMod val="85000"/>
                    </a:schemeClr>
                  </a:solidFill>
                  <a:prstDash val="solid"/>
                </a:ln>
                <a:solidFill>
                  <a:srgbClr val="FF0000"/>
                </a:solidFill>
                <a:effectLst>
                  <a:reflection blurRad="6350" stA="55000" endA="300" endPos="45500" dir="5400000" sy="-100000" algn="bl" rotWithShape="0"/>
                </a:effectLst>
                <a:latin typeface="Algerian" panose="04020705040A02060702" pitchFamily="82" charset="0"/>
              </a:rPr>
              <a:t>ASSIGNMENT</a:t>
            </a:r>
            <a:r>
              <a:rPr lang="en-IN" sz="7200" b="1" cap="none" spc="0" dirty="0">
                <a:ln w="9525">
                  <a:solidFill>
                    <a:schemeClr val="tx1">
                      <a:lumMod val="85000"/>
                    </a:schemeClr>
                  </a:solidFill>
                  <a:prstDash val="solid"/>
                </a:ln>
                <a:solidFill>
                  <a:srgbClr val="FF0000"/>
                </a:solidFill>
                <a:effectLst>
                  <a:reflection blurRad="6350" stA="55000" endA="300" endPos="45500" dir="5400000" sy="-100000" algn="bl" rotWithShape="0"/>
                </a:effectLst>
                <a:latin typeface="Algerian" panose="04020705040A02060702" pitchFamily="82" charset="0"/>
              </a:rPr>
              <a:t> – 1 </a:t>
            </a:r>
            <a:r>
              <a:rPr lang="en-IN" sz="7200" b="1" cap="none" spc="0" dirty="0">
                <a:ln w="9525">
                  <a:solidFill>
                    <a:schemeClr val="tx1">
                      <a:lumMod val="85000"/>
                    </a:schemeClr>
                  </a:solidFill>
                  <a:prstDash val="solid"/>
                </a:ln>
                <a:solidFill>
                  <a:schemeClr val="accent1"/>
                </a:solidFill>
                <a:effectLst>
                  <a:reflection blurRad="6350" stA="55000" endA="300" endPos="45500" dir="5400000" sy="-100000" algn="bl" rotWithShape="0"/>
                </a:effectLst>
                <a:latin typeface="Algerian" panose="04020705040A02060702" pitchFamily="82" charset="0"/>
              </a:rPr>
              <a:t>&lt;&lt;&lt;</a:t>
            </a:r>
            <a:endParaRPr lang="en-IN" sz="7200" b="1" cap="none" spc="0" dirty="0">
              <a:ln w="9525">
                <a:solidFill>
                  <a:schemeClr val="tx1">
                    <a:lumMod val="85000"/>
                  </a:schemeClr>
                </a:solidFill>
                <a:prstDash val="solid"/>
              </a:ln>
              <a:solidFill>
                <a:schemeClr val="accent1"/>
              </a:solidFill>
              <a:effectLst>
                <a:reflection blurRad="6350" stA="55000" endA="300" endPos="45500" dir="5400000" sy="-100000" algn="bl" rotWithShape="0"/>
              </a:effectLst>
            </a:endParaRPr>
          </a:p>
        </p:txBody>
      </p:sp>
      <p:sp>
        <p:nvSpPr>
          <p:cNvPr id="17" name="TextBox 16">
            <a:extLst>
              <a:ext uri="{FF2B5EF4-FFF2-40B4-BE49-F238E27FC236}">
                <a16:creationId xmlns:a16="http://schemas.microsoft.com/office/drawing/2014/main" id="{9FFB4439-9D4A-0E7F-8D54-CA42C5F9C1C4}"/>
              </a:ext>
            </a:extLst>
          </p:cNvPr>
          <p:cNvSpPr txBox="1"/>
          <p:nvPr/>
        </p:nvSpPr>
        <p:spPr>
          <a:xfrm>
            <a:off x="7249635" y="5363204"/>
            <a:ext cx="5531771" cy="1384995"/>
          </a:xfrm>
          <a:prstGeom prst="rect">
            <a:avLst/>
          </a:prstGeom>
          <a:noFill/>
        </p:spPr>
        <p:txBody>
          <a:bodyPr wrap="square" rtlCol="0">
            <a:spAutoFit/>
          </a:bodyPr>
          <a:lstStyle/>
          <a:p>
            <a:endParaRPr lang="en-IN" dirty="0"/>
          </a:p>
          <a:p>
            <a:endParaRPr lang="en-IN" dirty="0"/>
          </a:p>
          <a:p>
            <a:r>
              <a:rPr lang="en-IN" sz="1600" dirty="0">
                <a:latin typeface="Eras Bold ITC" panose="020B0907030504020204" pitchFamily="34" charset="0"/>
              </a:rPr>
              <a:t>                           </a:t>
            </a:r>
            <a:r>
              <a:rPr lang="en-IN" sz="1600" dirty="0">
                <a:ln>
                  <a:solidFill>
                    <a:schemeClr val="tx1">
                      <a:lumMod val="75000"/>
                    </a:schemeClr>
                  </a:solidFill>
                </a:ln>
                <a:latin typeface="Eras Bold ITC" panose="020B0907030504020204" pitchFamily="34" charset="0"/>
              </a:rPr>
              <a:t>P . YEGNAESWARARAO </a:t>
            </a:r>
          </a:p>
          <a:p>
            <a:r>
              <a:rPr lang="en-IN" sz="1600" dirty="0">
                <a:latin typeface="Arial Black" panose="020B0A04020102020204" pitchFamily="34" charset="0"/>
              </a:rPr>
              <a:t>                          [ 21PC5A0502 ]</a:t>
            </a:r>
          </a:p>
          <a:p>
            <a:r>
              <a:rPr lang="en-IN" sz="1600" dirty="0">
                <a:latin typeface="Arial Black" panose="020B0A04020102020204" pitchFamily="34" charset="0"/>
              </a:rPr>
              <a:t>         VIZAG INSTITUTE OF </a:t>
            </a:r>
            <a:r>
              <a:rPr lang="en-IN" sz="1600" dirty="0">
                <a:effectLst>
                  <a:outerShdw blurRad="50800" dist="38100" dir="2700000" algn="tl" rotWithShape="0">
                    <a:prstClr val="black">
                      <a:alpha val="40000"/>
                    </a:prstClr>
                  </a:outerShdw>
                </a:effectLst>
                <a:latin typeface="Arial Black" panose="020B0A04020102020204" pitchFamily="34" charset="0"/>
              </a:rPr>
              <a:t>TECHNOLOGY</a:t>
            </a:r>
          </a:p>
        </p:txBody>
      </p:sp>
    </p:spTree>
    <p:extLst>
      <p:ext uri="{BB962C8B-B14F-4D97-AF65-F5344CB8AC3E}">
        <p14:creationId xmlns:p14="http://schemas.microsoft.com/office/powerpoint/2010/main" val="191275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1F8EFB2-6545-DA3C-6415-CF95315AEF2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59E07-E29D-24F6-69EF-47597F8141B8}"/>
              </a:ext>
            </a:extLst>
          </p:cNvPr>
          <p:cNvSpPr>
            <a:spLocks noGrp="1"/>
          </p:cNvSpPr>
          <p:nvPr>
            <p:ph idx="1"/>
          </p:nvPr>
        </p:nvSpPr>
        <p:spPr>
          <a:xfrm>
            <a:off x="148492" y="171938"/>
            <a:ext cx="11910646" cy="6509081"/>
          </a:xfrm>
        </p:spPr>
        <p:txBody>
          <a:bodyPr>
            <a:normAutofit/>
          </a:bodyPr>
          <a:lstStyle/>
          <a:p>
            <a:pPr marL="0" indent="0">
              <a:buNone/>
            </a:pPr>
            <a:r>
              <a:rPr lang="en-GB" sz="1900" dirty="0"/>
              <a:t>Application against common vulnerabilities like </a:t>
            </a:r>
            <a:r>
              <a:rPr lang="en-GB" sz="1900" dirty="0" err="1"/>
              <a:t>sql</a:t>
            </a:r>
            <a:r>
              <a:rPr lang="en-GB" sz="1900" dirty="0"/>
              <a:t> injection, XSS &amp; CSRF.</a:t>
            </a:r>
          </a:p>
          <a:p>
            <a:pPr marL="0" indent="0">
              <a:buNone/>
            </a:pPr>
            <a:r>
              <a:rPr lang="en-GB" b="1" dirty="0">
                <a:solidFill>
                  <a:schemeClr val="accent1"/>
                </a:solidFill>
              </a:rPr>
              <a:t>15. MACHINE LEARNING &amp; SECURITY : </a:t>
            </a:r>
            <a:r>
              <a:rPr lang="en-GB" sz="1900" b="0" i="0" dirty="0">
                <a:effectLst/>
              </a:rPr>
              <a:t>Python extensive measure learning library's like ' SCI kit 'learn and </a:t>
            </a:r>
            <a:r>
              <a:rPr lang="en-GB" sz="1900" b="0" i="0" dirty="0" err="1">
                <a:effectLst/>
              </a:rPr>
              <a:t>Tensorflow</a:t>
            </a:r>
            <a:r>
              <a:rPr lang="en-GB" sz="1900" b="0" i="0" dirty="0">
                <a:effectLst/>
              </a:rPr>
              <a:t> can be used to develop securities solution such as </a:t>
            </a:r>
            <a:r>
              <a:rPr lang="en-GB" sz="1900" b="0" i="0" dirty="0" err="1">
                <a:effectLst/>
              </a:rPr>
              <a:t>anomoly</a:t>
            </a:r>
            <a:r>
              <a:rPr lang="en-GB" sz="1900" b="0" i="0" dirty="0">
                <a:effectLst/>
              </a:rPr>
              <a:t> detection and malware classification.</a:t>
            </a:r>
          </a:p>
          <a:p>
            <a:pPr marL="0" indent="0">
              <a:buNone/>
            </a:pPr>
            <a:endParaRPr lang="en-GB" sz="1900" b="0" i="0" dirty="0">
              <a:effectLst/>
            </a:endParaRPr>
          </a:p>
          <a:p>
            <a:pPr marL="0" indent="0">
              <a:buNone/>
            </a:pPr>
            <a:r>
              <a:rPr lang="en-GB" sz="2400" b="1" dirty="0">
                <a:solidFill>
                  <a:schemeClr val="accent5">
                    <a:lumMod val="75000"/>
                  </a:schemeClr>
                </a:solidFill>
              </a:rPr>
              <a:t>PROGRAM WRITTEN FOR :</a:t>
            </a:r>
          </a:p>
          <a:p>
            <a:pPr marL="0" indent="0">
              <a:buNone/>
            </a:pPr>
            <a:r>
              <a:rPr lang="en-GB" sz="2400" dirty="0"/>
              <a:t>           </a:t>
            </a:r>
            <a:r>
              <a:rPr lang="en-GB" sz="2000" b="0" i="0" dirty="0">
                <a:effectLst/>
              </a:rPr>
              <a:t>The HASLIB model implements a common interface for many secure cryptographic hash and message digest algorithms. There is one constructor method named for each type of hash. All return a hash object with the same simple interface. Constructors for hash algorithms are always present in this module.</a:t>
            </a:r>
            <a:endParaRPr lang="en-GB" sz="2400" dirty="0"/>
          </a:p>
          <a:p>
            <a:pPr marL="0" indent="0">
              <a:buNone/>
            </a:pPr>
            <a:r>
              <a:rPr lang="en-GB" sz="1900" dirty="0"/>
              <a:t>         [  BY IMPORTING HAHLIB  TO CRACK AN PASSWORD ]</a:t>
            </a:r>
          </a:p>
        </p:txBody>
      </p:sp>
    </p:spTree>
    <p:extLst>
      <p:ext uri="{BB962C8B-B14F-4D97-AF65-F5344CB8AC3E}">
        <p14:creationId xmlns:p14="http://schemas.microsoft.com/office/powerpoint/2010/main" val="3472592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318ED89-72B3-C352-FDDE-2CFB05E58D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DD1372-6FDB-753E-569B-F3A09EFE06DC}"/>
              </a:ext>
            </a:extLst>
          </p:cNvPr>
          <p:cNvSpPr>
            <a:spLocks noGrp="1"/>
          </p:cNvSpPr>
          <p:nvPr>
            <p:ph type="title"/>
          </p:nvPr>
        </p:nvSpPr>
        <p:spPr>
          <a:xfrm>
            <a:off x="1273909" y="176981"/>
            <a:ext cx="9468886" cy="1696064"/>
          </a:xfrm>
        </p:spPr>
        <p:txBody>
          <a:bodyPr>
            <a:normAutofit/>
          </a:bodyPr>
          <a:lstStyle/>
          <a:p>
            <a:r>
              <a:rPr lang="en-IN" sz="3600" b="1" dirty="0">
                <a:solidFill>
                  <a:schemeClr val="accent2"/>
                </a:solidFill>
                <a:latin typeface="Arial Black" panose="020B0A04020102020204" pitchFamily="34" charset="0"/>
              </a:rPr>
              <a:t>DAY – 4</a:t>
            </a:r>
            <a:br>
              <a:rPr lang="en-IN" sz="3600" b="1" dirty="0">
                <a:solidFill>
                  <a:schemeClr val="accent2"/>
                </a:solidFill>
                <a:latin typeface="Arial Black" panose="020B0A04020102020204" pitchFamily="34" charset="0"/>
              </a:rPr>
            </a:br>
            <a:r>
              <a:rPr lang="en-IN" sz="3600" b="1" dirty="0">
                <a:solidFill>
                  <a:schemeClr val="accent4"/>
                </a:solidFill>
                <a:latin typeface="Arial Black" panose="020B0A04020102020204" pitchFamily="34" charset="0"/>
              </a:rPr>
              <a:t>{ CRYPTOGRAPHY FAILURES }</a:t>
            </a:r>
          </a:p>
        </p:txBody>
      </p:sp>
      <p:sp useBgFill="1">
        <p:nvSpPr>
          <p:cNvPr id="3" name="Content Placeholder 2">
            <a:extLst>
              <a:ext uri="{FF2B5EF4-FFF2-40B4-BE49-F238E27FC236}">
                <a16:creationId xmlns:a16="http://schemas.microsoft.com/office/drawing/2014/main" id="{40D502E0-0A77-13CE-AD79-B409FB75B44E}"/>
              </a:ext>
            </a:extLst>
          </p:cNvPr>
          <p:cNvSpPr>
            <a:spLocks noGrp="1"/>
          </p:cNvSpPr>
          <p:nvPr>
            <p:ph idx="1"/>
          </p:nvPr>
        </p:nvSpPr>
        <p:spPr>
          <a:xfrm>
            <a:off x="368710" y="1622323"/>
            <a:ext cx="11466871" cy="5058696"/>
          </a:xfrm>
        </p:spPr>
        <p:txBody>
          <a:bodyPr>
            <a:normAutofit/>
          </a:bodyPr>
          <a:lstStyle/>
          <a:p>
            <a:pPr marL="514350" indent="-514350">
              <a:buAutoNum type="arabicPeriod"/>
            </a:pPr>
            <a:r>
              <a:rPr lang="en-IN" b="1" dirty="0">
                <a:solidFill>
                  <a:schemeClr val="accent1"/>
                </a:solidFill>
              </a:rPr>
              <a:t>CRYPTOGRAPHY FOR HASHING :  </a:t>
            </a:r>
            <a:r>
              <a:rPr lang="en-GB" sz="1900" b="0" i="0" dirty="0">
                <a:effectLst/>
              </a:rPr>
              <a:t>Hashing crumbles data into a unique fingerprint, securing privacy but vulnerable to collisions if not chosen carefully.</a:t>
            </a:r>
            <a:endParaRPr lang="en-IN" sz="1900" b="1" dirty="0"/>
          </a:p>
          <a:p>
            <a:pPr marL="514350" indent="-514350">
              <a:buAutoNum type="arabicPeriod"/>
            </a:pPr>
            <a:r>
              <a:rPr lang="en-IN" b="1" dirty="0">
                <a:solidFill>
                  <a:schemeClr val="accent1"/>
                </a:solidFill>
              </a:rPr>
              <a:t> TEXT BASED HASHING : </a:t>
            </a:r>
            <a:r>
              <a:rPr lang="en-GB" sz="1900" b="0" i="0" dirty="0">
                <a:effectLst/>
              </a:rPr>
              <a:t>Test-based hacking exploits predictable patterns in cryptographic implementations, bypassing security through carefully crafted inputs.</a:t>
            </a:r>
            <a:endParaRPr lang="en-IN" sz="1900" b="1" dirty="0"/>
          </a:p>
          <a:p>
            <a:pPr marL="514350" indent="-514350">
              <a:buAutoNum type="arabicPeriod"/>
            </a:pPr>
            <a:r>
              <a:rPr lang="en-IN" b="1" dirty="0">
                <a:solidFill>
                  <a:schemeClr val="accent1"/>
                </a:solidFill>
              </a:rPr>
              <a:t>PACKET ANALYZER : </a:t>
            </a:r>
            <a:r>
              <a:rPr lang="en-GB" sz="1900" b="0" i="0" dirty="0">
                <a:effectLst/>
              </a:rPr>
              <a:t>While packet </a:t>
            </a:r>
            <a:r>
              <a:rPr lang="en-GB" sz="1900" b="0" i="0" dirty="0" err="1">
                <a:effectLst/>
              </a:rPr>
              <a:t>analyzers</a:t>
            </a:r>
            <a:r>
              <a:rPr lang="en-GB" sz="1900" b="0" i="0" dirty="0">
                <a:effectLst/>
              </a:rPr>
              <a:t> can't decrypt secure communication, they can expose metadata and vulnerabilities in protocols, aiding cryptanalysis and potential attacks.</a:t>
            </a:r>
            <a:endParaRPr lang="en-IN" sz="1900" b="1" dirty="0"/>
          </a:p>
          <a:p>
            <a:pPr marL="0" indent="0" algn="l">
              <a:buNone/>
            </a:pPr>
            <a:r>
              <a:rPr lang="en-IN" b="1" dirty="0">
                <a:solidFill>
                  <a:schemeClr val="accent1"/>
                </a:solidFill>
              </a:rPr>
              <a:t>4. CRYPTOFORCE : </a:t>
            </a:r>
            <a:br>
              <a:rPr lang="en-GB" sz="2400" b="0" i="0" dirty="0">
                <a:solidFill>
                  <a:srgbClr val="1F1F1F"/>
                </a:solidFill>
                <a:effectLst/>
                <a:latin typeface="Google Sans"/>
              </a:rPr>
            </a:br>
            <a:r>
              <a:rPr lang="en-GB" sz="1900" b="1" i="0" dirty="0">
                <a:effectLst/>
              </a:rPr>
              <a:t>"</a:t>
            </a:r>
            <a:r>
              <a:rPr lang="en-GB" sz="1900" b="1" i="0" dirty="0" err="1">
                <a:effectLst/>
              </a:rPr>
              <a:t>Cryptoforce</a:t>
            </a:r>
            <a:r>
              <a:rPr lang="en-GB" sz="1900" b="1" i="0" dirty="0">
                <a:effectLst/>
              </a:rPr>
              <a:t>" could refer to two things:</a:t>
            </a:r>
          </a:p>
          <a:p>
            <a:pPr marL="0" indent="0" algn="l">
              <a:buNone/>
            </a:pPr>
            <a:r>
              <a:rPr lang="en-GB" sz="1900" b="1" dirty="0"/>
              <a:t>( A ) </a:t>
            </a:r>
            <a:r>
              <a:rPr lang="en-GB" sz="1900" b="1" i="0" dirty="0">
                <a:effectLst/>
              </a:rPr>
              <a:t>Cryptocurrency exchange:</a:t>
            </a:r>
            <a:r>
              <a:rPr lang="en-GB" sz="1900" b="0" i="0" dirty="0">
                <a:effectLst/>
              </a:rPr>
              <a:t> </a:t>
            </a:r>
            <a:r>
              <a:rPr lang="en-GB" sz="1900" b="0" i="0" dirty="0" err="1">
                <a:effectLst/>
              </a:rPr>
              <a:t>Cryptoforce</a:t>
            </a:r>
            <a:r>
              <a:rPr lang="en-GB" sz="1900" b="0" i="0" dirty="0">
                <a:effectLst/>
              </a:rPr>
              <a:t> is a cryptocurrency exchange platform in India offering buying, selling, and trading of various digital assets.</a:t>
            </a:r>
          </a:p>
          <a:p>
            <a:pPr marL="0" indent="0" algn="l">
              <a:buNone/>
            </a:pPr>
            <a:r>
              <a:rPr lang="en-GB" sz="1900" dirty="0"/>
              <a:t>( B ) </a:t>
            </a:r>
            <a:r>
              <a:rPr lang="en-GB" sz="1900" b="1" i="0" dirty="0">
                <a:effectLst/>
              </a:rPr>
              <a:t>General term:</a:t>
            </a:r>
            <a:r>
              <a:rPr lang="en-GB" sz="1900" b="0" i="0" dirty="0">
                <a:effectLst/>
              </a:rPr>
              <a:t> Crypto force can also represent the collective power and influence of cryptocurrency users and their impact on the financial landscape.</a:t>
            </a:r>
          </a:p>
          <a:p>
            <a:pPr marL="514350" indent="-514350">
              <a:buAutoNum type="arabicPeriod"/>
            </a:pPr>
            <a:endParaRPr lang="en-IN" sz="2600" b="1" dirty="0">
              <a:solidFill>
                <a:schemeClr val="accent1"/>
              </a:solidFill>
            </a:endParaRPr>
          </a:p>
        </p:txBody>
      </p:sp>
    </p:spTree>
    <p:extLst>
      <p:ext uri="{BB962C8B-B14F-4D97-AF65-F5344CB8AC3E}">
        <p14:creationId xmlns:p14="http://schemas.microsoft.com/office/powerpoint/2010/main" val="50896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264D156-82CA-47B0-9DF8-831AF9C4D6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97360-9EFE-967B-7E8F-FE385A17EB1D}"/>
              </a:ext>
            </a:extLst>
          </p:cNvPr>
          <p:cNvSpPr>
            <a:spLocks noGrp="1"/>
          </p:cNvSpPr>
          <p:nvPr>
            <p:ph idx="1"/>
          </p:nvPr>
        </p:nvSpPr>
        <p:spPr>
          <a:xfrm>
            <a:off x="148492" y="171938"/>
            <a:ext cx="11910646" cy="6509081"/>
          </a:xfrm>
        </p:spPr>
        <p:txBody>
          <a:bodyPr>
            <a:normAutofit/>
          </a:bodyPr>
          <a:lstStyle/>
          <a:p>
            <a:pPr marL="0" indent="0">
              <a:buNone/>
            </a:pPr>
            <a:r>
              <a:rPr lang="en-IN" b="1" dirty="0">
                <a:solidFill>
                  <a:schemeClr val="accent1"/>
                </a:solidFill>
              </a:rPr>
              <a:t>5. PORT SCANNER</a:t>
            </a:r>
            <a:r>
              <a:rPr lang="en-IN" sz="1800" b="1" dirty="0">
                <a:solidFill>
                  <a:schemeClr val="accent1"/>
                </a:solidFill>
              </a:rPr>
              <a:t> : </a:t>
            </a:r>
            <a:r>
              <a:rPr lang="en-GB" sz="1900" b="0" i="0" dirty="0">
                <a:effectLst/>
              </a:rPr>
              <a:t>While not directly involved in cryptography itself, port scanners can be used to discover and exploit vulnerabilities in network services supporting cryptographic operations, potentially bypassing encryption and compromising data security.</a:t>
            </a:r>
            <a:endParaRPr lang="en-IN" sz="1900" b="1" dirty="0"/>
          </a:p>
          <a:p>
            <a:pPr marL="0" indent="0">
              <a:buNone/>
            </a:pPr>
            <a:r>
              <a:rPr lang="en-IN" b="1" dirty="0">
                <a:solidFill>
                  <a:schemeClr val="accent1"/>
                </a:solidFill>
              </a:rPr>
              <a:t>6.BRUTE FORCE :</a:t>
            </a:r>
          </a:p>
          <a:p>
            <a:pPr marL="0" indent="0">
              <a:buNone/>
            </a:pPr>
            <a:r>
              <a:rPr lang="en-GB" sz="1900" b="1" i="0" dirty="0">
                <a:effectLst/>
              </a:rPr>
              <a:t>Exhaustion </a:t>
            </a:r>
            <a:r>
              <a:rPr lang="en-GB" sz="1900" dirty="0"/>
              <a:t>: </a:t>
            </a:r>
            <a:r>
              <a:rPr lang="en-GB" sz="1900" b="0" i="0" dirty="0">
                <a:effectLst/>
              </a:rPr>
              <a:t>Brute force in cryptography tries every possible key until it unlocks the data</a:t>
            </a:r>
            <a:r>
              <a:rPr lang="en-GB" sz="1600" b="0" i="0" dirty="0">
                <a:effectLst/>
                <a:latin typeface="Google Sans"/>
              </a:rPr>
              <a:t>.</a:t>
            </a:r>
            <a:endParaRPr lang="en-IN" sz="1800" b="1" i="0" dirty="0">
              <a:effectLst/>
              <a:latin typeface="Google Sans"/>
            </a:endParaRPr>
          </a:p>
          <a:p>
            <a:pPr marL="0" indent="0">
              <a:buNone/>
            </a:pPr>
            <a:r>
              <a:rPr lang="en-IN" b="1" dirty="0">
                <a:solidFill>
                  <a:schemeClr val="accent1"/>
                </a:solidFill>
              </a:rPr>
              <a:t>7. REVER SHELL : </a:t>
            </a:r>
            <a:br>
              <a:rPr lang="en-GB" b="0" i="0" dirty="0">
                <a:solidFill>
                  <a:srgbClr val="1F1F1F"/>
                </a:solidFill>
                <a:effectLst/>
                <a:latin typeface="Google Sans"/>
              </a:rPr>
            </a:br>
            <a:r>
              <a:rPr lang="en-GB" sz="1900" b="0" i="0" dirty="0">
                <a:effectLst/>
              </a:rPr>
              <a:t>Reverse shells in cryptography don't directly involve cryptography, but they can be used to </a:t>
            </a:r>
            <a:r>
              <a:rPr lang="en-GB" sz="1900" b="1" i="0" dirty="0">
                <a:effectLst/>
              </a:rPr>
              <a:t>gain unauthorized remote access by establishing a connection back to an attacker's server, bypassing traditional security measures</a:t>
            </a:r>
            <a:r>
              <a:rPr lang="en-GB" sz="1900" b="0" i="0" dirty="0">
                <a:effectLst/>
              </a:rPr>
              <a:t>.</a:t>
            </a:r>
            <a:endParaRPr lang="en-IN" sz="1900" b="1" dirty="0"/>
          </a:p>
          <a:p>
            <a:pPr marL="0" indent="0">
              <a:buNone/>
            </a:pPr>
            <a:r>
              <a:rPr lang="en-IN" sz="1800" b="1" dirty="0">
                <a:solidFill>
                  <a:schemeClr val="accent1"/>
                </a:solidFill>
              </a:rPr>
              <a:t>8. FUZZERS : </a:t>
            </a:r>
            <a:br>
              <a:rPr lang="en-GB" sz="1600" b="1" i="0" dirty="0">
                <a:solidFill>
                  <a:srgbClr val="1F1F1F"/>
                </a:solidFill>
                <a:effectLst/>
                <a:latin typeface="Google Sans"/>
              </a:rPr>
            </a:br>
            <a:r>
              <a:rPr lang="en-GB" sz="1900" b="1" i="0" dirty="0">
                <a:effectLst/>
              </a:rPr>
              <a:t>Random data throws curveballs, exposing hidden flaws in crypto's </a:t>
            </a:r>
            <a:r>
              <a:rPr lang="en-GB" sz="1900" b="1" i="0" dirty="0" err="1">
                <a:effectLst/>
              </a:rPr>
              <a:t>defenses</a:t>
            </a:r>
            <a:r>
              <a:rPr lang="en-GB" sz="1900" b="1" i="0" dirty="0">
                <a:effectLst/>
              </a:rPr>
              <a:t>.</a:t>
            </a:r>
          </a:p>
          <a:p>
            <a:pPr marL="0" indent="0">
              <a:buNone/>
            </a:pPr>
            <a:endParaRPr lang="en-GB" sz="1900" b="1" dirty="0"/>
          </a:p>
          <a:p>
            <a:pPr marL="0" indent="0">
              <a:buNone/>
            </a:pPr>
            <a:endParaRPr lang="en-GB" sz="1900" b="1" i="0" dirty="0">
              <a:effectLst/>
            </a:endParaRPr>
          </a:p>
          <a:p>
            <a:pPr marL="0" indent="0">
              <a:buNone/>
            </a:pPr>
            <a:r>
              <a:rPr lang="en-GB" sz="2000" b="1" dirty="0">
                <a:solidFill>
                  <a:schemeClr val="accent5">
                    <a:lumMod val="75000"/>
                  </a:schemeClr>
                </a:solidFill>
              </a:rPr>
              <a:t>PROGRAM WRITTEN FOR :   </a:t>
            </a:r>
            <a:r>
              <a:rPr lang="en-GB" sz="2000" b="1" dirty="0"/>
              <a:t>[  YOUR NAME INTO HASH &amp; HASH BACK TO NAME ]</a:t>
            </a:r>
          </a:p>
          <a:p>
            <a:pPr marL="0" indent="0">
              <a:buNone/>
            </a:pPr>
            <a:endParaRPr lang="en-GB" sz="1900" b="1" i="0" dirty="0">
              <a:effectLst/>
            </a:endParaRPr>
          </a:p>
          <a:p>
            <a:pPr marL="0" indent="0">
              <a:buNone/>
            </a:pPr>
            <a:endParaRPr lang="en-IN" sz="1900" b="1" dirty="0"/>
          </a:p>
          <a:p>
            <a:pPr marL="0" indent="0">
              <a:buNone/>
            </a:pPr>
            <a:endParaRPr lang="en-GB" sz="1900" dirty="0"/>
          </a:p>
        </p:txBody>
      </p:sp>
    </p:spTree>
    <p:extLst>
      <p:ext uri="{BB962C8B-B14F-4D97-AF65-F5344CB8AC3E}">
        <p14:creationId xmlns:p14="http://schemas.microsoft.com/office/powerpoint/2010/main" val="28194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9C8B2A3-901F-2E2B-CC84-2D6B6A013E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759335-72AC-4DEF-F3EA-AFD92E22C064}"/>
              </a:ext>
            </a:extLst>
          </p:cNvPr>
          <p:cNvSpPr>
            <a:spLocks noGrp="1"/>
          </p:cNvSpPr>
          <p:nvPr>
            <p:ph type="title"/>
          </p:nvPr>
        </p:nvSpPr>
        <p:spPr>
          <a:xfrm>
            <a:off x="1273908" y="176981"/>
            <a:ext cx="9908753" cy="1696064"/>
          </a:xfrm>
        </p:spPr>
        <p:txBody>
          <a:bodyPr>
            <a:normAutofit/>
          </a:bodyPr>
          <a:lstStyle/>
          <a:p>
            <a:r>
              <a:rPr lang="en-IN" sz="3600" b="1" dirty="0">
                <a:solidFill>
                  <a:schemeClr val="accent2"/>
                </a:solidFill>
                <a:latin typeface="Arial Black" panose="020B0A04020102020204" pitchFamily="34" charset="0"/>
              </a:rPr>
              <a:t>DAY – 5</a:t>
            </a:r>
            <a:br>
              <a:rPr lang="en-IN" sz="3600" b="1" dirty="0">
                <a:solidFill>
                  <a:schemeClr val="accent2"/>
                </a:solidFill>
                <a:latin typeface="Arial Black" panose="020B0A04020102020204" pitchFamily="34" charset="0"/>
              </a:rPr>
            </a:br>
            <a:r>
              <a:rPr lang="en-IN" sz="3600" b="1" dirty="0">
                <a:solidFill>
                  <a:schemeClr val="accent4"/>
                </a:solidFill>
                <a:latin typeface="Arial Black" panose="020B0A04020102020204" pitchFamily="34" charset="0"/>
              </a:rPr>
              <a:t>{ OWASP CATEGORY &amp; API HACKING }</a:t>
            </a:r>
          </a:p>
        </p:txBody>
      </p:sp>
      <p:sp useBgFill="1">
        <p:nvSpPr>
          <p:cNvPr id="3" name="Content Placeholder 2">
            <a:extLst>
              <a:ext uri="{FF2B5EF4-FFF2-40B4-BE49-F238E27FC236}">
                <a16:creationId xmlns:a16="http://schemas.microsoft.com/office/drawing/2014/main" id="{C46F6937-A11D-3247-D992-7730E0228E9D}"/>
              </a:ext>
            </a:extLst>
          </p:cNvPr>
          <p:cNvSpPr>
            <a:spLocks noGrp="1"/>
          </p:cNvSpPr>
          <p:nvPr>
            <p:ph idx="1"/>
          </p:nvPr>
        </p:nvSpPr>
        <p:spPr>
          <a:xfrm>
            <a:off x="368710" y="1622323"/>
            <a:ext cx="11466871" cy="5058696"/>
          </a:xfrm>
        </p:spPr>
        <p:txBody>
          <a:bodyPr>
            <a:normAutofit/>
          </a:bodyPr>
          <a:lstStyle/>
          <a:p>
            <a:pPr marL="0" indent="0">
              <a:buNone/>
            </a:pPr>
            <a:r>
              <a:rPr lang="en-IN" b="1" dirty="0">
                <a:solidFill>
                  <a:schemeClr val="accent4">
                    <a:lumMod val="75000"/>
                  </a:schemeClr>
                </a:solidFill>
              </a:rPr>
              <a:t>HACKING WEB APPLICATIONS :</a:t>
            </a:r>
          </a:p>
          <a:p>
            <a:pPr marL="514350" indent="-514350">
              <a:buAutoNum type="arabicPeriod"/>
            </a:pPr>
            <a:r>
              <a:rPr lang="en-IN" sz="1800" b="1" dirty="0">
                <a:solidFill>
                  <a:schemeClr val="accent1"/>
                </a:solidFill>
              </a:rPr>
              <a:t>UNDERSTANDING WEB APPLICATION CONCEPTS </a:t>
            </a:r>
          </a:p>
          <a:p>
            <a:pPr marL="514350" indent="-514350">
              <a:buAutoNum type="arabicPeriod"/>
            </a:pPr>
            <a:r>
              <a:rPr lang="en-IN" sz="1800" b="1" dirty="0">
                <a:solidFill>
                  <a:schemeClr val="accent1"/>
                </a:solidFill>
              </a:rPr>
              <a:t>UNDERSTANDING WEB APPLICATION THREATS</a:t>
            </a:r>
          </a:p>
          <a:p>
            <a:pPr marL="514350" indent="-514350">
              <a:buAutoNum type="arabicPeriod"/>
            </a:pPr>
            <a:r>
              <a:rPr lang="en-IN" sz="1800" b="1" dirty="0">
                <a:solidFill>
                  <a:schemeClr val="accent1"/>
                </a:solidFill>
              </a:rPr>
              <a:t>UNDERSTANDING WEB APPLICATION HACKING METHODOLOGY</a:t>
            </a:r>
          </a:p>
          <a:p>
            <a:pPr marL="514350" indent="-514350">
              <a:buAutoNum type="arabicPeriod"/>
            </a:pPr>
            <a:r>
              <a:rPr lang="en-IN" sz="1800" b="1" dirty="0">
                <a:solidFill>
                  <a:schemeClr val="accent1"/>
                </a:solidFill>
              </a:rPr>
              <a:t>OVERVIEW WEB APPLICATION HACKING TOOLS</a:t>
            </a:r>
          </a:p>
          <a:p>
            <a:pPr marL="514350" indent="-514350">
              <a:buAutoNum type="arabicPeriod"/>
            </a:pPr>
            <a:r>
              <a:rPr lang="en-IN" sz="1800" b="1" dirty="0">
                <a:solidFill>
                  <a:schemeClr val="accent1"/>
                </a:solidFill>
              </a:rPr>
              <a:t>OVERVIEW OF WEB API’S, WEBHOOKS, &amp; WEB SHELL CONCEPTS</a:t>
            </a:r>
          </a:p>
          <a:p>
            <a:pPr marL="514350" indent="-514350">
              <a:buAutoNum type="arabicPeriod"/>
            </a:pPr>
            <a:r>
              <a:rPr lang="en-IN" sz="1800" b="1" dirty="0">
                <a:solidFill>
                  <a:schemeClr val="accent1"/>
                </a:solidFill>
              </a:rPr>
              <a:t>UNDERSTANDING HACKING WEB APPLICATIONS VIA WEB API’S, WEBHOOKS, &amp; WEB SHELLS</a:t>
            </a:r>
          </a:p>
          <a:p>
            <a:pPr marL="514350" indent="-514350">
              <a:buAutoNum type="arabicPeriod"/>
            </a:pPr>
            <a:r>
              <a:rPr lang="en-IN" sz="1800" b="1" dirty="0">
                <a:solidFill>
                  <a:schemeClr val="accent1"/>
                </a:solidFill>
              </a:rPr>
              <a:t>UNDERSTANDING COUNTER MEASURES FOR DIFFERENT WEB APPLICATION ATTACKS</a:t>
            </a:r>
          </a:p>
          <a:p>
            <a:pPr marL="514350" indent="-514350">
              <a:buAutoNum type="arabicPeriod"/>
            </a:pPr>
            <a:r>
              <a:rPr lang="en-IN" sz="1800" b="1" dirty="0">
                <a:solidFill>
                  <a:schemeClr val="accent1"/>
                </a:solidFill>
              </a:rPr>
              <a:t>OVERVIEW OF WEB APPLICATION SECURITY TESTING TOOLS</a:t>
            </a:r>
          </a:p>
        </p:txBody>
      </p:sp>
    </p:spTree>
    <p:extLst>
      <p:ext uri="{BB962C8B-B14F-4D97-AF65-F5344CB8AC3E}">
        <p14:creationId xmlns:p14="http://schemas.microsoft.com/office/powerpoint/2010/main" val="105004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758F17E-A6E6-882C-F8C0-437F429C4B1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EC4F4-46AE-F9EE-D8E1-7E89F0BA825C}"/>
              </a:ext>
            </a:extLst>
          </p:cNvPr>
          <p:cNvSpPr>
            <a:spLocks noGrp="1"/>
          </p:cNvSpPr>
          <p:nvPr>
            <p:ph idx="1"/>
          </p:nvPr>
        </p:nvSpPr>
        <p:spPr>
          <a:xfrm>
            <a:off x="148492" y="171938"/>
            <a:ext cx="11910646" cy="6509081"/>
          </a:xfrm>
        </p:spPr>
        <p:txBody>
          <a:bodyPr>
            <a:normAutofit/>
          </a:bodyPr>
          <a:lstStyle/>
          <a:p>
            <a:pPr marL="457200" indent="-457200">
              <a:buAutoNum type="arabicPeriod"/>
            </a:pPr>
            <a:r>
              <a:rPr lang="en-GB" b="1" dirty="0">
                <a:solidFill>
                  <a:schemeClr val="accent1"/>
                </a:solidFill>
              </a:rPr>
              <a:t>INTRODUCTION TO WEB APPLICATIONS :</a:t>
            </a:r>
          </a:p>
          <a:p>
            <a:pPr marL="0" indent="0">
              <a:buNone/>
            </a:pPr>
            <a:r>
              <a:rPr lang="en-GB" sz="1900" b="0" i="0" dirty="0">
                <a:effectLst/>
              </a:rPr>
              <a:t>A web application is a computer program that is accessed through a web browser over a network, Typically the internet. Web Applications are decide to work across different devices and platforms including desktop computer, laptops, Smartphones, and tablets.</a:t>
            </a:r>
          </a:p>
          <a:p>
            <a:pPr marL="0" indent="0">
              <a:buNone/>
            </a:pPr>
            <a:r>
              <a:rPr lang="en-GB" b="1" dirty="0">
                <a:solidFill>
                  <a:schemeClr val="accent1"/>
                </a:solidFill>
              </a:rPr>
              <a:t>2. HOW WEB APPLICATIONS WORKS </a:t>
            </a:r>
          </a:p>
          <a:p>
            <a:pPr marL="0" indent="0">
              <a:buNone/>
            </a:pPr>
            <a:r>
              <a:rPr lang="en-GB" b="1" i="0" dirty="0">
                <a:solidFill>
                  <a:schemeClr val="accent1"/>
                </a:solidFill>
                <a:effectLst/>
              </a:rPr>
              <a:t>3. WEB APPLICATION ARCHITECTURE</a:t>
            </a:r>
          </a:p>
          <a:p>
            <a:pPr marL="0" indent="0">
              <a:buNone/>
            </a:pPr>
            <a:r>
              <a:rPr lang="en-GB" b="1" dirty="0">
                <a:solidFill>
                  <a:schemeClr val="accent1"/>
                </a:solidFill>
              </a:rPr>
              <a:t>4. WEB SERVICES : </a:t>
            </a:r>
            <a:r>
              <a:rPr lang="en-GB" sz="1900" b="0" i="0" dirty="0">
                <a:effectLst/>
              </a:rPr>
              <a:t>Web Services type of software system that enables communication between different applications OR software components over the internet. They use standardised protocols and data formats such as HTTP, XML, and JSON to allow different systems to exchange data and functionality in a platform-independent manner.</a:t>
            </a:r>
          </a:p>
          <a:p>
            <a:pPr marL="0" indent="0">
              <a:buNone/>
            </a:pPr>
            <a:r>
              <a:rPr lang="en-GB" b="1" dirty="0">
                <a:solidFill>
                  <a:schemeClr val="accent1"/>
                </a:solidFill>
              </a:rPr>
              <a:t>5. HOW WEB APPLICATION WORKS :</a:t>
            </a:r>
            <a:endParaRPr lang="en-GB" b="1" i="0" dirty="0">
              <a:solidFill>
                <a:schemeClr val="accent1"/>
              </a:solidFill>
              <a:effectLst/>
            </a:endParaRPr>
          </a:p>
          <a:p>
            <a:pPr marL="0" indent="0">
              <a:buNone/>
            </a:pPr>
            <a:endParaRPr lang="en-GB" sz="1900" b="1" dirty="0"/>
          </a:p>
        </p:txBody>
      </p:sp>
      <p:pic>
        <p:nvPicPr>
          <p:cNvPr id="4" name="Picture 3">
            <a:extLst>
              <a:ext uri="{FF2B5EF4-FFF2-40B4-BE49-F238E27FC236}">
                <a16:creationId xmlns:a16="http://schemas.microsoft.com/office/drawing/2014/main" id="{D5C9A8A4-C537-E7FA-4CC4-A7A3B2C56E09}"/>
              </a:ext>
            </a:extLst>
          </p:cNvPr>
          <p:cNvPicPr>
            <a:picLocks noChangeAspect="1"/>
          </p:cNvPicPr>
          <p:nvPr/>
        </p:nvPicPr>
        <p:blipFill>
          <a:blip r:embed="rId2"/>
          <a:stretch>
            <a:fillRect/>
          </a:stretch>
        </p:blipFill>
        <p:spPr>
          <a:xfrm>
            <a:off x="5628806" y="3972393"/>
            <a:ext cx="6213423" cy="2767481"/>
          </a:xfrm>
          <a:prstGeom prst="rect">
            <a:avLst/>
          </a:prstGeom>
        </p:spPr>
      </p:pic>
    </p:spTree>
    <p:extLst>
      <p:ext uri="{BB962C8B-B14F-4D97-AF65-F5344CB8AC3E}">
        <p14:creationId xmlns:p14="http://schemas.microsoft.com/office/powerpoint/2010/main" val="418399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5704215-8478-9E01-9A41-F320BC9D6E2C}"/>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C62EA6-FAC2-8ED3-556B-DF8B319064FC}"/>
              </a:ext>
            </a:extLst>
          </p:cNvPr>
          <p:cNvSpPr>
            <a:spLocks noGrp="1"/>
          </p:cNvSpPr>
          <p:nvPr>
            <p:ph idx="1"/>
          </p:nvPr>
        </p:nvSpPr>
        <p:spPr>
          <a:xfrm>
            <a:off x="262327" y="134913"/>
            <a:ext cx="11698573" cy="6588175"/>
          </a:xfrm>
        </p:spPr>
        <p:txBody>
          <a:bodyPr>
            <a:normAutofit fontScale="92500" lnSpcReduction="20000"/>
          </a:bodyPr>
          <a:lstStyle/>
          <a:p>
            <a:pPr marL="0" indent="0">
              <a:buNone/>
            </a:pPr>
            <a:r>
              <a:rPr lang="en-GB" b="1" dirty="0">
                <a:solidFill>
                  <a:schemeClr val="accent1"/>
                </a:solidFill>
              </a:rPr>
              <a:t>6. VULNERABILITY STACK :</a:t>
            </a:r>
          </a:p>
          <a:p>
            <a:pPr marL="0" indent="0">
              <a:buNone/>
            </a:pPr>
            <a:r>
              <a:rPr lang="en-GB" b="1" dirty="0">
                <a:solidFill>
                  <a:schemeClr val="accent1"/>
                </a:solidFill>
              </a:rPr>
              <a:t>7. INJECTION FLAWS :</a:t>
            </a:r>
          </a:p>
          <a:p>
            <a:pPr marL="0" indent="0">
              <a:buNone/>
            </a:pPr>
            <a:r>
              <a:rPr lang="en-GB" b="1" dirty="0">
                <a:solidFill>
                  <a:schemeClr val="accent1"/>
                </a:solidFill>
              </a:rPr>
              <a:t>8. BROKEN AUTHENTICATION :</a:t>
            </a:r>
          </a:p>
          <a:p>
            <a:pPr marL="0" indent="0">
              <a:buNone/>
            </a:pPr>
            <a:r>
              <a:rPr lang="en-GB" b="1" dirty="0">
                <a:solidFill>
                  <a:schemeClr val="accent1"/>
                </a:solidFill>
              </a:rPr>
              <a:t>9. SENSITIVE DATA EXPOSURE :</a:t>
            </a:r>
          </a:p>
          <a:p>
            <a:pPr marL="0" indent="0">
              <a:buNone/>
            </a:pPr>
            <a:r>
              <a:rPr lang="en-GB" b="1" dirty="0">
                <a:solidFill>
                  <a:schemeClr val="accent1"/>
                </a:solidFill>
              </a:rPr>
              <a:t>10. XXE [ EXTERNAL ENTITY ( XXE ) ] :</a:t>
            </a:r>
          </a:p>
          <a:p>
            <a:pPr marL="0" indent="0">
              <a:buNone/>
            </a:pPr>
            <a:r>
              <a:rPr lang="en-GB" b="1" dirty="0">
                <a:solidFill>
                  <a:schemeClr val="accent1"/>
                </a:solidFill>
              </a:rPr>
              <a:t>11. BROKEN ACCESS CONTROL :</a:t>
            </a:r>
          </a:p>
          <a:p>
            <a:pPr marL="0" indent="0">
              <a:buNone/>
            </a:pPr>
            <a:r>
              <a:rPr lang="en-GB" b="1" dirty="0">
                <a:solidFill>
                  <a:schemeClr val="accent1"/>
                </a:solidFill>
              </a:rPr>
              <a:t>12. A6 – SECURITY MISCONFIGURATION :</a:t>
            </a:r>
          </a:p>
          <a:p>
            <a:pPr marL="0" indent="0">
              <a:buNone/>
            </a:pPr>
            <a:r>
              <a:rPr lang="en-GB" b="1" dirty="0">
                <a:solidFill>
                  <a:schemeClr val="accent1"/>
                </a:solidFill>
              </a:rPr>
              <a:t>13. CROSS-SITE SCRIPTING ( XSS ) :</a:t>
            </a:r>
          </a:p>
          <a:p>
            <a:pPr marL="0" indent="0">
              <a:buNone/>
            </a:pPr>
            <a:r>
              <a:rPr lang="en-GB" b="1" dirty="0">
                <a:solidFill>
                  <a:schemeClr val="accent1"/>
                </a:solidFill>
              </a:rPr>
              <a:t>14. A8 – INSECURE DESERIALIZATION :</a:t>
            </a:r>
          </a:p>
          <a:p>
            <a:pPr marL="0" indent="0">
              <a:buNone/>
            </a:pPr>
            <a:r>
              <a:rPr lang="en-GB" b="1" dirty="0">
                <a:solidFill>
                  <a:schemeClr val="accent1"/>
                </a:solidFill>
              </a:rPr>
              <a:t>15. PRACTICAL : </a:t>
            </a:r>
            <a:r>
              <a:rPr lang="en-GB" sz="1800" b="1" dirty="0"/>
              <a:t>BROWSE ( Exploit –db.com )  </a:t>
            </a:r>
          </a:p>
          <a:p>
            <a:pPr marL="0" indent="0">
              <a:buNone/>
            </a:pPr>
            <a:r>
              <a:rPr lang="en-GB" sz="1800" b="1" dirty="0">
                <a:solidFill>
                  <a:schemeClr val="accent1"/>
                </a:solidFill>
                <a:sym typeface="Wingdings" panose="05000000000000000000" pitchFamily="2" charset="2"/>
              </a:rPr>
              <a:t>16. </a:t>
            </a:r>
            <a:r>
              <a:rPr lang="en-GB" b="1" dirty="0">
                <a:solidFill>
                  <a:schemeClr val="accent1"/>
                </a:solidFill>
                <a:sym typeface="Wingdings" panose="05000000000000000000" pitchFamily="2" charset="2"/>
              </a:rPr>
              <a:t>A10 – INSUFFICIENT LOGGING AND MONITORING :</a:t>
            </a:r>
          </a:p>
          <a:p>
            <a:pPr marL="0" indent="0">
              <a:buNone/>
            </a:pPr>
            <a:r>
              <a:rPr lang="en-GB" b="1" dirty="0">
                <a:solidFill>
                  <a:schemeClr val="accent1"/>
                </a:solidFill>
                <a:sym typeface="Wingdings" panose="05000000000000000000" pitchFamily="2" charset="2"/>
              </a:rPr>
              <a:t>17. WEB APPLICATION HACKING METHODOLOGY :</a:t>
            </a:r>
          </a:p>
          <a:p>
            <a:pPr marL="0" indent="0">
              <a:buNone/>
            </a:pPr>
            <a:r>
              <a:rPr lang="en-GB" dirty="0" err="1">
                <a:sym typeface="Wingdings" panose="05000000000000000000" pitchFamily="2" charset="2"/>
              </a:rPr>
              <a:t>Footprinting</a:t>
            </a:r>
            <a:r>
              <a:rPr lang="en-GB" dirty="0">
                <a:sym typeface="Wingdings" panose="05000000000000000000" pitchFamily="2" charset="2"/>
              </a:rPr>
              <a:t> web arch  </a:t>
            </a:r>
            <a:r>
              <a:rPr lang="en-GB" dirty="0" err="1">
                <a:sym typeface="Wingdings" panose="05000000000000000000" pitchFamily="2" charset="2"/>
              </a:rPr>
              <a:t>Analyze</a:t>
            </a:r>
            <a:r>
              <a:rPr lang="en-GB" dirty="0">
                <a:sym typeface="Wingdings" panose="05000000000000000000" pitchFamily="2" charset="2"/>
              </a:rPr>
              <a:t> web app  Bypass clint-side controls   Attack Authentication mechanism  Attack authorization schemes  Attack access controls  Attack session management mechanism  </a:t>
            </a:r>
            <a:r>
              <a:rPr lang="en-GB" dirty="0" err="1">
                <a:sym typeface="Wingdings" panose="05000000000000000000" pitchFamily="2" charset="2"/>
              </a:rPr>
              <a:t>Perfor</a:t>
            </a:r>
            <a:r>
              <a:rPr lang="en-GB" dirty="0">
                <a:sym typeface="Wingdings" panose="05000000000000000000" pitchFamily="2" charset="2"/>
              </a:rPr>
              <a:t> injection attacks  Attack application login flaws  Attack shared environments  Attack DB connectivity  Attack web APP client </a:t>
            </a:r>
          </a:p>
          <a:p>
            <a:pPr marL="0" indent="0">
              <a:buNone/>
            </a:pPr>
            <a:endParaRPr lang="en-GB" b="1" dirty="0">
              <a:solidFill>
                <a:schemeClr val="accent1"/>
              </a:solidFill>
              <a:sym typeface="Wingdings" panose="05000000000000000000" pitchFamily="2" charset="2"/>
            </a:endParaRPr>
          </a:p>
          <a:p>
            <a:pPr marL="0" indent="0">
              <a:buNone/>
            </a:pPr>
            <a:endParaRPr lang="en-GB" b="1" dirty="0">
              <a:solidFill>
                <a:schemeClr val="accent1"/>
              </a:solidFill>
              <a:sym typeface="Wingdings" panose="05000000000000000000" pitchFamily="2" charset="2"/>
            </a:endParaRPr>
          </a:p>
          <a:p>
            <a:pPr marL="0" indent="0">
              <a:buNone/>
            </a:pPr>
            <a:endParaRPr lang="en-GB" b="1" dirty="0">
              <a:solidFill>
                <a:schemeClr val="accent1"/>
              </a:solidFill>
              <a:sym typeface="Wingdings" panose="05000000000000000000" pitchFamily="2" charset="2"/>
            </a:endParaRPr>
          </a:p>
          <a:p>
            <a:pPr marL="0" indent="0">
              <a:buNone/>
            </a:pPr>
            <a:endParaRPr lang="en-IN" sz="1800" b="1" dirty="0"/>
          </a:p>
        </p:txBody>
      </p:sp>
      <p:pic>
        <p:nvPicPr>
          <p:cNvPr id="7" name="Picture 6">
            <a:extLst>
              <a:ext uri="{FF2B5EF4-FFF2-40B4-BE49-F238E27FC236}">
                <a16:creationId xmlns:a16="http://schemas.microsoft.com/office/drawing/2014/main" id="{2E3C1C28-279C-F470-3D98-94F7CC1DBB6F}"/>
              </a:ext>
            </a:extLst>
          </p:cNvPr>
          <p:cNvPicPr>
            <a:picLocks noChangeAspect="1"/>
          </p:cNvPicPr>
          <p:nvPr/>
        </p:nvPicPr>
        <p:blipFill>
          <a:blip r:embed="rId2"/>
          <a:stretch>
            <a:fillRect/>
          </a:stretch>
        </p:blipFill>
        <p:spPr>
          <a:xfrm>
            <a:off x="6003560" y="134912"/>
            <a:ext cx="5473839" cy="3770026"/>
          </a:xfrm>
          <a:prstGeom prst="rect">
            <a:avLst/>
          </a:prstGeom>
        </p:spPr>
      </p:pic>
    </p:spTree>
    <p:extLst>
      <p:ext uri="{BB962C8B-B14F-4D97-AF65-F5344CB8AC3E}">
        <p14:creationId xmlns:p14="http://schemas.microsoft.com/office/powerpoint/2010/main" val="1036617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12AE000-F3CC-D23D-2E05-DFD5D43345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D4D79-0E90-4922-381B-A76C5C99E009}"/>
              </a:ext>
            </a:extLst>
          </p:cNvPr>
          <p:cNvSpPr>
            <a:spLocks noGrp="1"/>
          </p:cNvSpPr>
          <p:nvPr>
            <p:ph idx="1"/>
          </p:nvPr>
        </p:nvSpPr>
        <p:spPr>
          <a:xfrm>
            <a:off x="148492" y="171938"/>
            <a:ext cx="11910646" cy="6509081"/>
          </a:xfrm>
        </p:spPr>
        <p:txBody>
          <a:bodyPr>
            <a:normAutofit/>
          </a:bodyPr>
          <a:lstStyle/>
          <a:p>
            <a:pPr marL="0" indent="0">
              <a:buNone/>
            </a:pPr>
            <a:r>
              <a:rPr lang="en-GB" b="1" dirty="0">
                <a:solidFill>
                  <a:schemeClr val="accent1"/>
                </a:solidFill>
              </a:rPr>
              <a:t>18. WHAT IS WEB HOOKS : </a:t>
            </a:r>
          </a:p>
          <a:p>
            <a:pPr>
              <a:buFont typeface="Wingdings" panose="05000000000000000000" pitchFamily="2" charset="2"/>
              <a:buChar char="à"/>
            </a:pPr>
            <a:r>
              <a:rPr lang="en-GB" b="1" dirty="0">
                <a:solidFill>
                  <a:schemeClr val="accent1"/>
                </a:solidFill>
                <a:sym typeface="Wingdings" panose="05000000000000000000" pitchFamily="2" charset="2"/>
              </a:rPr>
              <a:t>OPERATIONS OF WEBHOOKS</a:t>
            </a:r>
          </a:p>
          <a:p>
            <a:pPr marL="0" indent="0">
              <a:buNone/>
            </a:pPr>
            <a:r>
              <a:rPr lang="en-GB" b="1" dirty="0">
                <a:solidFill>
                  <a:schemeClr val="accent1"/>
                </a:solidFill>
                <a:sym typeface="Wingdings" panose="05000000000000000000" pitchFamily="2" charset="2"/>
              </a:rPr>
              <a:t>19. OWASP TOP 10 API SECURITY RISKS :</a:t>
            </a:r>
          </a:p>
          <a:p>
            <a:pPr>
              <a:buFont typeface="Wingdings" panose="05000000000000000000" pitchFamily="2" charset="2"/>
              <a:buChar char="à"/>
            </a:pPr>
            <a:r>
              <a:rPr lang="en-GB" b="1" dirty="0">
                <a:solidFill>
                  <a:schemeClr val="accent6">
                    <a:lumMod val="60000"/>
                    <a:lumOff val="40000"/>
                  </a:schemeClr>
                </a:solidFill>
                <a:sym typeface="Wingdings" panose="05000000000000000000" pitchFamily="2" charset="2"/>
              </a:rPr>
              <a:t>API1 : BROKEN OBJECT LEVEL AUTHORIZATION</a:t>
            </a:r>
          </a:p>
          <a:p>
            <a:pPr>
              <a:buFont typeface="Wingdings" panose="05000000000000000000" pitchFamily="2" charset="2"/>
              <a:buChar char="à"/>
            </a:pPr>
            <a:r>
              <a:rPr lang="en-GB" b="1" dirty="0">
                <a:solidFill>
                  <a:schemeClr val="accent6">
                    <a:lumMod val="60000"/>
                    <a:lumOff val="40000"/>
                  </a:schemeClr>
                </a:solidFill>
                <a:sym typeface="Wingdings" panose="05000000000000000000" pitchFamily="2" charset="2"/>
              </a:rPr>
              <a:t> API2 : BROKEN USER AUTHENTICATION</a:t>
            </a:r>
          </a:p>
          <a:p>
            <a:pPr>
              <a:buFont typeface="Wingdings" panose="05000000000000000000" pitchFamily="2" charset="2"/>
              <a:buChar char="à"/>
            </a:pPr>
            <a:r>
              <a:rPr lang="en-GB" b="1" dirty="0">
                <a:solidFill>
                  <a:schemeClr val="accent6">
                    <a:lumMod val="60000"/>
                    <a:lumOff val="40000"/>
                  </a:schemeClr>
                </a:solidFill>
                <a:sym typeface="Wingdings" panose="05000000000000000000" pitchFamily="2" charset="2"/>
              </a:rPr>
              <a:t>API3 : EXCESSIVE DATA EXPOSURE</a:t>
            </a:r>
          </a:p>
          <a:p>
            <a:pPr>
              <a:buFont typeface="Wingdings" panose="05000000000000000000" pitchFamily="2" charset="2"/>
              <a:buChar char="à"/>
            </a:pPr>
            <a:r>
              <a:rPr lang="en-GB" b="1" dirty="0">
                <a:solidFill>
                  <a:schemeClr val="accent6">
                    <a:lumMod val="60000"/>
                    <a:lumOff val="40000"/>
                  </a:schemeClr>
                </a:solidFill>
                <a:sym typeface="Wingdings" panose="05000000000000000000" pitchFamily="2" charset="2"/>
              </a:rPr>
              <a:t>API4 : LACK OF RESOURCES AND RATE LIMITING</a:t>
            </a:r>
          </a:p>
          <a:p>
            <a:pPr>
              <a:buFont typeface="Wingdings" panose="05000000000000000000" pitchFamily="2" charset="2"/>
              <a:buChar char="à"/>
            </a:pPr>
            <a:r>
              <a:rPr lang="en-GB" b="1" dirty="0">
                <a:solidFill>
                  <a:schemeClr val="accent6">
                    <a:lumMod val="60000"/>
                    <a:lumOff val="40000"/>
                  </a:schemeClr>
                </a:solidFill>
                <a:sym typeface="Wingdings" panose="05000000000000000000" pitchFamily="2" charset="2"/>
              </a:rPr>
              <a:t>API5 : BROKEN FUNCTION LEVEL AUTHERIZATION</a:t>
            </a:r>
          </a:p>
          <a:p>
            <a:pPr marL="0" indent="0">
              <a:buNone/>
            </a:pPr>
            <a:endParaRPr lang="en-GB" b="1" dirty="0">
              <a:solidFill>
                <a:schemeClr val="accent6">
                  <a:lumMod val="60000"/>
                  <a:lumOff val="40000"/>
                </a:schemeClr>
              </a:solidFill>
              <a:sym typeface="Wingdings" panose="05000000000000000000" pitchFamily="2" charset="2"/>
            </a:endParaRPr>
          </a:p>
          <a:p>
            <a:pPr marL="0" indent="0">
              <a:buNone/>
            </a:pPr>
            <a:endParaRPr lang="en-GB" b="1" dirty="0">
              <a:solidFill>
                <a:schemeClr val="accent6">
                  <a:lumMod val="60000"/>
                  <a:lumOff val="40000"/>
                </a:schemeClr>
              </a:solidFill>
            </a:endParaRPr>
          </a:p>
        </p:txBody>
      </p:sp>
      <p:pic>
        <p:nvPicPr>
          <p:cNvPr id="15" name="Picture 14">
            <a:extLst>
              <a:ext uri="{FF2B5EF4-FFF2-40B4-BE49-F238E27FC236}">
                <a16:creationId xmlns:a16="http://schemas.microsoft.com/office/drawing/2014/main" id="{79E3B097-64E7-446C-9AD6-57475DBF88DF}"/>
              </a:ext>
            </a:extLst>
          </p:cNvPr>
          <p:cNvPicPr>
            <a:picLocks noChangeAspect="1"/>
          </p:cNvPicPr>
          <p:nvPr/>
        </p:nvPicPr>
        <p:blipFill>
          <a:blip r:embed="rId2"/>
          <a:stretch>
            <a:fillRect/>
          </a:stretch>
        </p:blipFill>
        <p:spPr>
          <a:xfrm>
            <a:off x="1094283" y="4444584"/>
            <a:ext cx="10050904" cy="2113612"/>
          </a:xfrm>
          <a:prstGeom prst="rect">
            <a:avLst/>
          </a:prstGeom>
        </p:spPr>
      </p:pic>
    </p:spTree>
    <p:extLst>
      <p:ext uri="{BB962C8B-B14F-4D97-AF65-F5344CB8AC3E}">
        <p14:creationId xmlns:p14="http://schemas.microsoft.com/office/powerpoint/2010/main" val="20900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C03D-F1AF-508B-B908-79F50F3BFD0C}"/>
              </a:ext>
            </a:extLst>
          </p:cNvPr>
          <p:cNvSpPr>
            <a:spLocks noGrp="1"/>
          </p:cNvSpPr>
          <p:nvPr>
            <p:ph type="title"/>
          </p:nvPr>
        </p:nvSpPr>
        <p:spPr>
          <a:xfrm>
            <a:off x="1451579" y="176981"/>
            <a:ext cx="9291215" cy="1696064"/>
          </a:xfrm>
        </p:spPr>
        <p:txBody>
          <a:bodyPr>
            <a:normAutofit/>
          </a:bodyPr>
          <a:lstStyle/>
          <a:p>
            <a:r>
              <a:rPr lang="en-IN" sz="3600" b="1" dirty="0">
                <a:solidFill>
                  <a:schemeClr val="accent2"/>
                </a:solidFill>
                <a:latin typeface="Arial Black" panose="020B0A04020102020204" pitchFamily="34" charset="0"/>
              </a:rPr>
              <a:t>DAY – 1</a:t>
            </a:r>
            <a:br>
              <a:rPr lang="en-IN" sz="3600" b="1" dirty="0">
                <a:solidFill>
                  <a:schemeClr val="accent2"/>
                </a:solidFill>
                <a:latin typeface="Arial Black" panose="020B0A04020102020204" pitchFamily="34" charset="0"/>
              </a:rPr>
            </a:br>
            <a:r>
              <a:rPr lang="en-IN" sz="3600" b="1" dirty="0">
                <a:solidFill>
                  <a:schemeClr val="accent4"/>
                </a:solidFill>
                <a:latin typeface="Arial Black" panose="020B0A04020102020204" pitchFamily="34" charset="0"/>
              </a:rPr>
              <a:t>{ CYBER SECURITY }</a:t>
            </a:r>
          </a:p>
        </p:txBody>
      </p:sp>
      <p:sp>
        <p:nvSpPr>
          <p:cNvPr id="3" name="Content Placeholder 2">
            <a:extLst>
              <a:ext uri="{FF2B5EF4-FFF2-40B4-BE49-F238E27FC236}">
                <a16:creationId xmlns:a16="http://schemas.microsoft.com/office/drawing/2014/main" id="{C33AF12E-71A3-60B5-9E89-AAC3A50CA367}"/>
              </a:ext>
            </a:extLst>
          </p:cNvPr>
          <p:cNvSpPr>
            <a:spLocks noGrp="1"/>
          </p:cNvSpPr>
          <p:nvPr>
            <p:ph idx="1"/>
          </p:nvPr>
        </p:nvSpPr>
        <p:spPr>
          <a:xfrm>
            <a:off x="368710" y="1622323"/>
            <a:ext cx="11466871" cy="5058696"/>
          </a:xfrm>
        </p:spPr>
        <p:txBody>
          <a:bodyPr>
            <a:normAutofit fontScale="92500"/>
          </a:bodyPr>
          <a:lstStyle/>
          <a:p>
            <a:pPr marL="0" indent="0">
              <a:buNone/>
            </a:pPr>
            <a:r>
              <a:rPr lang="en-IN" b="1" dirty="0">
                <a:solidFill>
                  <a:schemeClr val="accent1"/>
                </a:solidFill>
              </a:rPr>
              <a:t>1. CYBER SECURITY :</a:t>
            </a:r>
          </a:p>
          <a:p>
            <a:pPr marL="0" indent="0">
              <a:buNone/>
            </a:pPr>
            <a:r>
              <a:rPr lang="en-IN" dirty="0">
                <a:solidFill>
                  <a:schemeClr val="bg2">
                    <a:lumMod val="20000"/>
                    <a:lumOff val="80000"/>
                  </a:schemeClr>
                </a:solidFill>
              </a:rPr>
              <a:t>                          </a:t>
            </a:r>
            <a:r>
              <a:rPr lang="en-GB" b="0" i="0" dirty="0">
                <a:solidFill>
                  <a:schemeClr val="bg2">
                    <a:lumMod val="20000"/>
                    <a:lumOff val="80000"/>
                  </a:schemeClr>
                </a:solidFill>
                <a:effectLst/>
                <a:latin typeface="Google Sans"/>
              </a:rPr>
              <a:t>Cybersecurity is the practice of protecting systems, networks, and data from unauthorized access, use, disclosure, disruption, modification, or destruction. It's essentially the art of keeping your digital information safe from harm.</a:t>
            </a:r>
          </a:p>
          <a:p>
            <a:pPr marL="0" indent="0">
              <a:buNone/>
            </a:pPr>
            <a:r>
              <a:rPr lang="en-GB" b="1" dirty="0">
                <a:solidFill>
                  <a:schemeClr val="accent1"/>
                </a:solidFill>
              </a:rPr>
              <a:t>2. TYPES OF CYBER ATTACKS :</a:t>
            </a:r>
          </a:p>
          <a:p>
            <a:pPr marL="0" indent="0">
              <a:buNone/>
            </a:pPr>
            <a:r>
              <a:rPr lang="en-GB" b="1" dirty="0">
                <a:solidFill>
                  <a:schemeClr val="accent1"/>
                </a:solidFill>
              </a:rPr>
              <a:t>       </a:t>
            </a:r>
            <a:r>
              <a:rPr lang="en-GB" sz="2600" b="1" dirty="0">
                <a:solidFill>
                  <a:srgbClr val="FFFF00"/>
                </a:solidFill>
                <a:latin typeface="Google Sans"/>
              </a:rPr>
              <a:t>( 1 ) Active attacks </a:t>
            </a:r>
            <a:r>
              <a:rPr lang="en-GB" dirty="0">
                <a:solidFill>
                  <a:schemeClr val="bg2">
                    <a:lumMod val="20000"/>
                    <a:lumOff val="80000"/>
                  </a:schemeClr>
                </a:solidFill>
                <a:latin typeface="Google Sans"/>
              </a:rPr>
              <a:t>:  </a:t>
            </a:r>
            <a:r>
              <a:rPr lang="en-GB" b="0" i="0" dirty="0">
                <a:effectLst/>
                <a:latin typeface="Google Sans"/>
              </a:rPr>
              <a:t>Directly interferes with a system to steal data, cause harm, or disrupt operations.</a:t>
            </a:r>
            <a:endParaRPr lang="en-GB" dirty="0">
              <a:latin typeface="Google Sans"/>
            </a:endParaRPr>
          </a:p>
          <a:p>
            <a:pPr marL="0" indent="0">
              <a:buNone/>
            </a:pPr>
            <a:r>
              <a:rPr lang="en-GB" dirty="0">
                <a:solidFill>
                  <a:schemeClr val="bg2">
                    <a:lumMod val="20000"/>
                    <a:lumOff val="80000"/>
                  </a:schemeClr>
                </a:solidFill>
                <a:latin typeface="Google Sans"/>
              </a:rPr>
              <a:t>                         [ a ]  Man-in-the-middle-attack             [ d ] Phishing attack</a:t>
            </a:r>
          </a:p>
          <a:p>
            <a:pPr marL="0" indent="0">
              <a:buNone/>
            </a:pPr>
            <a:r>
              <a:rPr lang="en-GB" dirty="0">
                <a:solidFill>
                  <a:schemeClr val="bg2">
                    <a:lumMod val="20000"/>
                    <a:lumOff val="80000"/>
                  </a:schemeClr>
                </a:solidFill>
                <a:latin typeface="Google Sans"/>
              </a:rPr>
              <a:t>                         [ b ] Spoofing                                             [ e ] Replay attack </a:t>
            </a:r>
          </a:p>
          <a:p>
            <a:pPr marL="0" indent="0">
              <a:buNone/>
            </a:pPr>
            <a:r>
              <a:rPr lang="en-GB" dirty="0">
                <a:solidFill>
                  <a:schemeClr val="bg2">
                    <a:lumMod val="20000"/>
                    <a:lumOff val="80000"/>
                  </a:schemeClr>
                </a:solidFill>
                <a:latin typeface="Google Sans"/>
              </a:rPr>
              <a:t>                         [ c ] Dos attack</a:t>
            </a:r>
          </a:p>
          <a:p>
            <a:pPr marL="0" indent="0">
              <a:buNone/>
            </a:pPr>
            <a:r>
              <a:rPr lang="en-GB" dirty="0">
                <a:solidFill>
                  <a:srgbClr val="FFFF00"/>
                </a:solidFill>
                <a:latin typeface="Google Sans"/>
              </a:rPr>
              <a:t>      </a:t>
            </a:r>
            <a:r>
              <a:rPr lang="en-GB" sz="2600" b="1" dirty="0">
                <a:solidFill>
                  <a:srgbClr val="FFFF00"/>
                </a:solidFill>
                <a:latin typeface="Google Sans"/>
              </a:rPr>
              <a:t>( 2 ) Passive attacks : </a:t>
            </a:r>
            <a:r>
              <a:rPr lang="en-GB" sz="2100" b="0" i="0" dirty="0">
                <a:effectLst/>
                <a:latin typeface="Google Sans"/>
              </a:rPr>
              <a:t>Stealthily</a:t>
            </a:r>
            <a:r>
              <a:rPr lang="en-GB" sz="1900" b="0" i="0" dirty="0">
                <a:effectLst/>
                <a:latin typeface="Google Sans"/>
              </a:rPr>
              <a:t> gathers information without altering the system itself, often focusing on data </a:t>
            </a:r>
            <a:r>
              <a:rPr lang="en-GB" sz="1900" dirty="0">
                <a:latin typeface="Google Sans"/>
              </a:rPr>
              <a:t> t</a:t>
            </a:r>
            <a:r>
              <a:rPr lang="en-GB" sz="1900" b="0" i="0" dirty="0">
                <a:effectLst/>
                <a:latin typeface="Google Sans"/>
              </a:rPr>
              <a:t>heft.</a:t>
            </a:r>
            <a:endParaRPr lang="en-IN" sz="1900" b="1" dirty="0">
              <a:latin typeface="Google Sans"/>
            </a:endParaRPr>
          </a:p>
        </p:txBody>
      </p:sp>
    </p:spTree>
    <p:extLst>
      <p:ext uri="{BB962C8B-B14F-4D97-AF65-F5344CB8AC3E}">
        <p14:creationId xmlns:p14="http://schemas.microsoft.com/office/powerpoint/2010/main" val="69653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69BFA88-3750-CA0C-D060-413D2F7796E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B0FAA-92D4-97F5-77C8-EBA4B56BAF7C}"/>
              </a:ext>
            </a:extLst>
          </p:cNvPr>
          <p:cNvSpPr>
            <a:spLocks noGrp="1"/>
          </p:cNvSpPr>
          <p:nvPr>
            <p:ph idx="1"/>
          </p:nvPr>
        </p:nvSpPr>
        <p:spPr>
          <a:xfrm>
            <a:off x="148492" y="171938"/>
            <a:ext cx="11910646" cy="6509081"/>
          </a:xfrm>
        </p:spPr>
        <p:txBody>
          <a:bodyPr>
            <a:normAutofit/>
          </a:bodyPr>
          <a:lstStyle/>
          <a:p>
            <a:pPr marL="0" indent="0">
              <a:buNone/>
            </a:pPr>
            <a:r>
              <a:rPr lang="en-IN" b="1" dirty="0">
                <a:solidFill>
                  <a:schemeClr val="accent1"/>
                </a:solidFill>
              </a:rPr>
              <a:t>3. ESSENTIAL TERMINOLOGY :</a:t>
            </a:r>
          </a:p>
          <a:p>
            <a:pPr marL="0" indent="0">
              <a:buNone/>
            </a:pPr>
            <a:r>
              <a:rPr lang="en-IN" b="1" dirty="0">
                <a:solidFill>
                  <a:schemeClr val="accent1"/>
                </a:solidFill>
              </a:rPr>
              <a:t>          </a:t>
            </a:r>
            <a:r>
              <a:rPr lang="en-IN" b="1" dirty="0">
                <a:solidFill>
                  <a:srgbClr val="FFFF00"/>
                </a:solidFill>
              </a:rPr>
              <a:t>( 1 ) MALWARE :  </a:t>
            </a:r>
            <a:r>
              <a:rPr lang="en-IN" sz="1900" dirty="0"/>
              <a:t>Malware can be used to steal sensitive information, disrupt or </a:t>
            </a:r>
            <a:r>
              <a:rPr lang="en-IN" sz="1900" dirty="0" err="1"/>
              <a:t>demage</a:t>
            </a:r>
            <a:r>
              <a:rPr lang="en-IN" sz="1900" dirty="0"/>
              <a:t>    computer systems, spread to other computers, or hold data and systems hostage.</a:t>
            </a:r>
          </a:p>
          <a:p>
            <a:pPr marL="0" indent="0">
              <a:buNone/>
            </a:pPr>
            <a:r>
              <a:rPr lang="en-IN" sz="1900" dirty="0"/>
              <a:t>           </a:t>
            </a:r>
            <a:r>
              <a:rPr lang="en-IN" sz="1800" b="1" dirty="0">
                <a:solidFill>
                  <a:srgbClr val="FFFF00"/>
                </a:solidFill>
              </a:rPr>
              <a:t>( 2 ) IP ADDRESS :  </a:t>
            </a:r>
            <a:r>
              <a:rPr lang="en-IN" sz="1900" dirty="0"/>
              <a:t>IP address is a unique numerical label used to identify and locate devices on network.</a:t>
            </a:r>
          </a:p>
          <a:p>
            <a:pPr marL="0" indent="0">
              <a:buNone/>
            </a:pPr>
            <a:r>
              <a:rPr lang="en-IN" sz="1900" b="1" dirty="0">
                <a:solidFill>
                  <a:srgbClr val="FFFF00"/>
                </a:solidFill>
              </a:rPr>
              <a:t>           </a:t>
            </a:r>
            <a:r>
              <a:rPr lang="en-IN" sz="1800" b="1" dirty="0">
                <a:solidFill>
                  <a:srgbClr val="FFFF00"/>
                </a:solidFill>
              </a:rPr>
              <a:t>( 3 ) PHISHING     :    </a:t>
            </a:r>
            <a:r>
              <a:rPr lang="en-IN" sz="1900" dirty="0"/>
              <a:t>Type of social engineering attack where attackers trick individuals into revealing sensitive information.</a:t>
            </a:r>
          </a:p>
          <a:p>
            <a:pPr marL="0" indent="0">
              <a:buNone/>
            </a:pPr>
            <a:r>
              <a:rPr lang="en-IN" sz="1800" dirty="0">
                <a:latin typeface="Google Sans"/>
              </a:rPr>
              <a:t>            </a:t>
            </a:r>
            <a:r>
              <a:rPr lang="en-IN" sz="1800" b="1" dirty="0">
                <a:solidFill>
                  <a:srgbClr val="FFFF00"/>
                </a:solidFill>
              </a:rPr>
              <a:t>( 4 ) FIREWALL     : </a:t>
            </a:r>
            <a:r>
              <a:rPr lang="en-GB" sz="1900" b="0" i="0" dirty="0">
                <a:effectLst/>
              </a:rPr>
              <a:t>system that monitors and controls in coming and outgoing network traffic based on predetermined security rules.</a:t>
            </a:r>
          </a:p>
          <a:p>
            <a:pPr marL="0" indent="0">
              <a:buNone/>
            </a:pPr>
            <a:r>
              <a:rPr lang="en-IN" sz="1900" dirty="0"/>
              <a:t>          </a:t>
            </a:r>
            <a:r>
              <a:rPr lang="en-IN" sz="2000" b="1" dirty="0">
                <a:solidFill>
                  <a:srgbClr val="FFFF00"/>
                </a:solidFill>
              </a:rPr>
              <a:t>( 5 ) SOCIAL ENGINEERING : </a:t>
            </a:r>
            <a:r>
              <a:rPr lang="en-GB" sz="1900" b="0" i="0" dirty="0">
                <a:effectLst/>
              </a:rPr>
              <a:t>Refers to the use of psychological manipulation and deception tactics to trick individuals into revealing sensitive information.</a:t>
            </a:r>
          </a:p>
          <a:p>
            <a:pPr marL="0" indent="0">
              <a:buNone/>
            </a:pPr>
            <a:r>
              <a:rPr lang="en-GB" sz="2100" dirty="0"/>
              <a:t>        </a:t>
            </a:r>
            <a:r>
              <a:rPr lang="en-GB" sz="2100" b="1" dirty="0">
                <a:solidFill>
                  <a:srgbClr val="FFFF00"/>
                </a:solidFill>
              </a:rPr>
              <a:t>( 6</a:t>
            </a:r>
            <a:r>
              <a:rPr lang="en-IN" sz="2100" b="1" dirty="0">
                <a:solidFill>
                  <a:srgbClr val="FFFF00"/>
                </a:solidFill>
              </a:rPr>
              <a:t> ) RANSOMEWARE : </a:t>
            </a:r>
            <a:r>
              <a:rPr lang="en-GB" sz="1900" b="0" i="0" dirty="0">
                <a:effectLst/>
              </a:rPr>
              <a:t>ransomware type of malicious software that encrypts a victim's files and demands payment in exchange for the decryption key.</a:t>
            </a:r>
          </a:p>
          <a:p>
            <a:pPr marL="0" indent="0">
              <a:buNone/>
            </a:pPr>
            <a:r>
              <a:rPr lang="en-GB" sz="1900" dirty="0"/>
              <a:t>        </a:t>
            </a:r>
            <a:r>
              <a:rPr lang="en-GB" sz="1900" b="1" dirty="0">
                <a:solidFill>
                  <a:srgbClr val="FFFF00"/>
                </a:solidFill>
              </a:rPr>
              <a:t>( 7 ) VPN [ VIRTUAL PRIVATE NETWORK ] : </a:t>
            </a:r>
            <a:r>
              <a:rPr lang="en-GB" sz="1900" dirty="0"/>
              <a:t>secure encrypted connection between a device and a remote server.</a:t>
            </a:r>
          </a:p>
        </p:txBody>
      </p:sp>
    </p:spTree>
    <p:extLst>
      <p:ext uri="{BB962C8B-B14F-4D97-AF65-F5344CB8AC3E}">
        <p14:creationId xmlns:p14="http://schemas.microsoft.com/office/powerpoint/2010/main" val="287330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3102EEA-3BD9-8E97-E80C-AF46D43236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A8ADE-FDC8-EDB2-67E8-8DFAC9A87902}"/>
              </a:ext>
            </a:extLst>
          </p:cNvPr>
          <p:cNvSpPr>
            <a:spLocks noGrp="1"/>
          </p:cNvSpPr>
          <p:nvPr>
            <p:ph idx="1"/>
          </p:nvPr>
        </p:nvSpPr>
        <p:spPr>
          <a:xfrm>
            <a:off x="148492" y="171938"/>
            <a:ext cx="11910646" cy="6509081"/>
          </a:xfrm>
        </p:spPr>
        <p:txBody>
          <a:bodyPr>
            <a:normAutofit/>
          </a:bodyPr>
          <a:lstStyle/>
          <a:p>
            <a:pPr marL="0" indent="0">
              <a:buNone/>
            </a:pPr>
            <a:r>
              <a:rPr lang="en-IN" b="1" dirty="0">
                <a:solidFill>
                  <a:schemeClr val="accent1"/>
                </a:solidFill>
              </a:rPr>
              <a:t>          </a:t>
            </a:r>
            <a:r>
              <a:rPr lang="en-IN" b="1" dirty="0">
                <a:solidFill>
                  <a:srgbClr val="FFFF00"/>
                </a:solidFill>
              </a:rPr>
              <a:t>( 8 ) PEN TESTING : </a:t>
            </a:r>
            <a:r>
              <a:rPr lang="en-GB" sz="1900" b="0" i="0" dirty="0">
                <a:effectLst/>
              </a:rPr>
              <a:t>To evaluate the security of the system and identify vulnerability that could be exploited by malicious actors.</a:t>
            </a:r>
            <a:endParaRPr lang="en-IN" sz="1900" b="0" i="0" dirty="0">
              <a:effectLst/>
            </a:endParaRPr>
          </a:p>
          <a:p>
            <a:pPr marL="0" indent="0">
              <a:buNone/>
            </a:pPr>
            <a:r>
              <a:rPr lang="en-IN" sz="1900" dirty="0"/>
              <a:t>           </a:t>
            </a:r>
            <a:r>
              <a:rPr lang="en-IN" sz="1800" b="1" dirty="0">
                <a:solidFill>
                  <a:srgbClr val="FFFF00"/>
                </a:solidFill>
              </a:rPr>
              <a:t>( 9 ) ANTI-VIRUS : </a:t>
            </a:r>
            <a:r>
              <a:rPr lang="en-GB" sz="1900" b="0" i="0" dirty="0">
                <a:effectLst/>
              </a:rPr>
              <a:t>software design to detect, prevent and remove Malicious software.</a:t>
            </a:r>
          </a:p>
          <a:p>
            <a:pPr marL="0" indent="0">
              <a:buNone/>
            </a:pPr>
            <a:r>
              <a:rPr lang="en-GB" sz="1900" dirty="0"/>
              <a:t>   </a:t>
            </a:r>
          </a:p>
          <a:p>
            <a:pPr marL="0" indent="0">
              <a:buNone/>
            </a:pPr>
            <a:r>
              <a:rPr lang="en-GB" sz="1900" dirty="0"/>
              <a:t>           TOP 10 HACKERS……</a:t>
            </a:r>
          </a:p>
          <a:p>
            <a:pPr marL="0" indent="0">
              <a:buNone/>
            </a:pPr>
            <a:endParaRPr lang="en-GB" b="1" dirty="0">
              <a:solidFill>
                <a:schemeClr val="accent1"/>
              </a:solidFill>
            </a:endParaRPr>
          </a:p>
          <a:p>
            <a:pPr marL="0" indent="0">
              <a:buNone/>
            </a:pPr>
            <a:r>
              <a:rPr lang="en-GB" b="1" dirty="0">
                <a:solidFill>
                  <a:schemeClr val="accent1"/>
                </a:solidFill>
              </a:rPr>
              <a:t>4. PHASES OF HACKING : </a:t>
            </a:r>
          </a:p>
          <a:p>
            <a:pPr marL="0" indent="0">
              <a:buNone/>
            </a:pPr>
            <a:r>
              <a:rPr lang="en-GB" sz="1900" b="1" dirty="0">
                <a:solidFill>
                  <a:schemeClr val="tx1">
                    <a:lumMod val="95000"/>
                  </a:schemeClr>
                </a:solidFill>
              </a:rPr>
              <a:t>       [ 1 ] RECONNAISSANCE </a:t>
            </a:r>
          </a:p>
          <a:p>
            <a:pPr marL="0" indent="0">
              <a:buNone/>
            </a:pPr>
            <a:r>
              <a:rPr lang="en-GB" sz="1900" b="1" dirty="0">
                <a:solidFill>
                  <a:schemeClr val="tx1">
                    <a:lumMod val="95000"/>
                  </a:schemeClr>
                </a:solidFill>
              </a:rPr>
              <a:t>       [ 2 ] SCANNING</a:t>
            </a:r>
          </a:p>
          <a:p>
            <a:pPr marL="0" indent="0">
              <a:buNone/>
            </a:pPr>
            <a:r>
              <a:rPr lang="en-GB" sz="1900" b="1" dirty="0">
                <a:solidFill>
                  <a:schemeClr val="tx1">
                    <a:lumMod val="95000"/>
                  </a:schemeClr>
                </a:solidFill>
              </a:rPr>
              <a:t>       [ 3 ] GAINING ACCESS</a:t>
            </a:r>
          </a:p>
          <a:p>
            <a:pPr marL="0" indent="0">
              <a:buNone/>
            </a:pPr>
            <a:r>
              <a:rPr lang="en-GB" sz="1900" b="1" dirty="0">
                <a:solidFill>
                  <a:schemeClr val="tx1">
                    <a:lumMod val="95000"/>
                  </a:schemeClr>
                </a:solidFill>
              </a:rPr>
              <a:t>       [ 4 ] MAINTAINING ACCESS</a:t>
            </a:r>
          </a:p>
          <a:p>
            <a:pPr marL="0" indent="0">
              <a:buNone/>
            </a:pPr>
            <a:r>
              <a:rPr lang="en-GB" sz="1900" b="1" dirty="0">
                <a:solidFill>
                  <a:schemeClr val="tx1">
                    <a:lumMod val="95000"/>
                  </a:schemeClr>
                </a:solidFill>
              </a:rPr>
              <a:t>       [ 5 ] CLEARING TRACKS</a:t>
            </a:r>
          </a:p>
          <a:p>
            <a:pPr marL="0" indent="0">
              <a:buNone/>
            </a:pPr>
            <a:r>
              <a:rPr lang="en-GB" sz="1900" b="1" dirty="0">
                <a:solidFill>
                  <a:schemeClr val="tx1">
                    <a:lumMod val="95000"/>
                  </a:schemeClr>
                </a:solidFill>
              </a:rPr>
              <a:t>   </a:t>
            </a:r>
          </a:p>
          <a:p>
            <a:pPr marL="0" indent="0">
              <a:buNone/>
            </a:pPr>
            <a:endParaRPr lang="en-GB" sz="1900" dirty="0"/>
          </a:p>
        </p:txBody>
      </p:sp>
      <p:sp>
        <p:nvSpPr>
          <p:cNvPr id="2" name="Arrow: Right 1">
            <a:extLst>
              <a:ext uri="{FF2B5EF4-FFF2-40B4-BE49-F238E27FC236}">
                <a16:creationId xmlns:a16="http://schemas.microsoft.com/office/drawing/2014/main" id="{1CC82EFB-49E5-5973-44B9-0D92811385FD}"/>
              </a:ext>
            </a:extLst>
          </p:cNvPr>
          <p:cNvSpPr/>
          <p:nvPr/>
        </p:nvSpPr>
        <p:spPr>
          <a:xfrm>
            <a:off x="148492" y="2055447"/>
            <a:ext cx="554892" cy="2969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p:txBody>
      </p:sp>
    </p:spTree>
    <p:extLst>
      <p:ext uri="{BB962C8B-B14F-4D97-AF65-F5344CB8AC3E}">
        <p14:creationId xmlns:p14="http://schemas.microsoft.com/office/powerpoint/2010/main" val="34827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492BDCD-B291-928C-95E0-AF5F75890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4175B-424B-BF19-0E80-015DB69F0BA0}"/>
              </a:ext>
            </a:extLst>
          </p:cNvPr>
          <p:cNvSpPr>
            <a:spLocks noGrp="1"/>
          </p:cNvSpPr>
          <p:nvPr>
            <p:ph type="title"/>
          </p:nvPr>
        </p:nvSpPr>
        <p:spPr>
          <a:xfrm>
            <a:off x="1273909" y="176981"/>
            <a:ext cx="9468886" cy="1696064"/>
          </a:xfrm>
        </p:spPr>
        <p:txBody>
          <a:bodyPr>
            <a:normAutofit/>
          </a:bodyPr>
          <a:lstStyle/>
          <a:p>
            <a:r>
              <a:rPr lang="en-IN" sz="3600" b="1" dirty="0">
                <a:solidFill>
                  <a:schemeClr val="accent2"/>
                </a:solidFill>
                <a:latin typeface="Arial Black" panose="020B0A04020102020204" pitchFamily="34" charset="0"/>
              </a:rPr>
              <a:t>DAY – 2</a:t>
            </a:r>
            <a:br>
              <a:rPr lang="en-IN" sz="3600" b="1" dirty="0">
                <a:solidFill>
                  <a:schemeClr val="accent2"/>
                </a:solidFill>
                <a:latin typeface="Arial Black" panose="020B0A04020102020204" pitchFamily="34" charset="0"/>
              </a:rPr>
            </a:br>
            <a:r>
              <a:rPr lang="en-IN" sz="3600" b="1" dirty="0">
                <a:solidFill>
                  <a:schemeClr val="accent4"/>
                </a:solidFill>
                <a:latin typeface="Arial Black" panose="020B0A04020102020204" pitchFamily="34" charset="0"/>
              </a:rPr>
              <a:t>{ INTRODUCTION TO NETWORKING }</a:t>
            </a:r>
          </a:p>
        </p:txBody>
      </p:sp>
      <p:sp>
        <p:nvSpPr>
          <p:cNvPr id="3" name="Content Placeholder 2">
            <a:extLst>
              <a:ext uri="{FF2B5EF4-FFF2-40B4-BE49-F238E27FC236}">
                <a16:creationId xmlns:a16="http://schemas.microsoft.com/office/drawing/2014/main" id="{0A03C32B-C045-9390-F02C-CFE4EC6B3FC6}"/>
              </a:ext>
            </a:extLst>
          </p:cNvPr>
          <p:cNvSpPr>
            <a:spLocks noGrp="1"/>
          </p:cNvSpPr>
          <p:nvPr>
            <p:ph idx="1"/>
          </p:nvPr>
        </p:nvSpPr>
        <p:spPr>
          <a:xfrm>
            <a:off x="368710" y="1622323"/>
            <a:ext cx="11466871" cy="5058696"/>
          </a:xfrm>
        </p:spPr>
        <p:txBody>
          <a:bodyPr>
            <a:normAutofit fontScale="25000" lnSpcReduction="20000"/>
          </a:bodyPr>
          <a:lstStyle/>
          <a:p>
            <a:pPr marL="0" indent="0">
              <a:buNone/>
            </a:pPr>
            <a:r>
              <a:rPr lang="en-IN" sz="8000" b="1" dirty="0">
                <a:solidFill>
                  <a:schemeClr val="accent1"/>
                </a:solidFill>
              </a:rPr>
              <a:t>1. CLIENT SERVER ARCHITECTURE :</a:t>
            </a:r>
          </a:p>
          <a:p>
            <a:pPr marL="0" indent="0">
              <a:buNone/>
            </a:pPr>
            <a:r>
              <a:rPr lang="en-IN" sz="7200" b="1" i="0" dirty="0">
                <a:effectLst/>
              </a:rPr>
              <a:t> </a:t>
            </a:r>
            <a:r>
              <a:rPr lang="en-GB" sz="7200" b="1" i="0" dirty="0">
                <a:effectLst/>
              </a:rPr>
              <a:t>Readers (clients):</a:t>
            </a:r>
            <a:r>
              <a:rPr lang="en-GB" sz="7200" b="0" i="0" dirty="0">
                <a:effectLst/>
              </a:rPr>
              <a:t> These are everyday users like you and me. We need information from specific books     (data). We send requests to the library (server) saying which book and page we want (data request).</a:t>
            </a:r>
          </a:p>
          <a:p>
            <a:pPr marL="0" indent="0">
              <a:buNone/>
            </a:pPr>
            <a:r>
              <a:rPr lang="en-GB" sz="7200" b="1" i="0" dirty="0">
                <a:effectLst/>
              </a:rPr>
              <a:t>Librarians (servers):</a:t>
            </a:r>
            <a:r>
              <a:rPr lang="en-GB" sz="7200" b="0" i="0" dirty="0">
                <a:effectLst/>
              </a:rPr>
              <a:t> These are powerful computers that manage the library. They receive our requests, find the right book and page (process the data request), and send us the information we need (deliver the data).</a:t>
            </a:r>
          </a:p>
          <a:p>
            <a:pPr marL="0" indent="0" algn="l">
              <a:buNone/>
            </a:pPr>
            <a:r>
              <a:rPr lang="en-GB" sz="8000" b="1" dirty="0">
                <a:solidFill>
                  <a:schemeClr val="accent1"/>
                </a:solidFill>
              </a:rPr>
              <a:t>2. OSI MODEL : </a:t>
            </a:r>
            <a:br>
              <a:rPr lang="en-GB" sz="7200" b="0" i="0" dirty="0">
                <a:effectLst/>
              </a:rPr>
            </a:br>
            <a:r>
              <a:rPr lang="en-GB" sz="7200" b="0" i="0" dirty="0">
                <a:effectLst/>
              </a:rPr>
              <a:t>The OSI model broken down into 7 easy layers:</a:t>
            </a:r>
          </a:p>
          <a:p>
            <a:pPr marL="0" indent="0" algn="l">
              <a:buNone/>
            </a:pPr>
            <a:r>
              <a:rPr lang="en-GB" sz="7200" b="1" i="0" dirty="0">
                <a:effectLst/>
              </a:rPr>
              <a:t>       1. Physical Layer</a:t>
            </a:r>
            <a:r>
              <a:rPr lang="en-GB" sz="7200" b="0" i="0" dirty="0">
                <a:effectLst/>
              </a:rPr>
              <a:t>                   </a:t>
            </a:r>
            <a:r>
              <a:rPr lang="en-GB" sz="7200" b="1" i="0" dirty="0">
                <a:effectLst/>
              </a:rPr>
              <a:t>4. Transport Layer              7. Application Layer:</a:t>
            </a:r>
            <a:endParaRPr lang="en-GB" sz="7200" b="0" i="0" dirty="0">
              <a:effectLst/>
            </a:endParaRPr>
          </a:p>
          <a:p>
            <a:pPr marL="0" indent="0">
              <a:buNone/>
            </a:pPr>
            <a:r>
              <a:rPr lang="en-GB" sz="7200" b="1" i="0" dirty="0">
                <a:effectLst/>
              </a:rPr>
              <a:t>       2. Data Link Layer</a:t>
            </a:r>
            <a:r>
              <a:rPr lang="en-GB" sz="7200" b="0" i="0" dirty="0">
                <a:effectLst/>
              </a:rPr>
              <a:t>                 </a:t>
            </a:r>
            <a:r>
              <a:rPr lang="en-GB" sz="7200" b="1" i="0" dirty="0">
                <a:effectLst/>
              </a:rPr>
              <a:t>5. Session Layer</a:t>
            </a:r>
            <a:endParaRPr lang="en-GB" sz="7200" b="0" i="0" dirty="0">
              <a:effectLst/>
            </a:endParaRPr>
          </a:p>
          <a:p>
            <a:pPr marL="0" indent="0">
              <a:buNone/>
            </a:pPr>
            <a:r>
              <a:rPr lang="en-GB" sz="7200" b="1" i="0" dirty="0">
                <a:effectLst/>
              </a:rPr>
              <a:t>       3. Network Layer</a:t>
            </a:r>
            <a:r>
              <a:rPr lang="en-GB" sz="7200" b="0" i="0" dirty="0">
                <a:effectLst/>
              </a:rPr>
              <a:t>                    </a:t>
            </a:r>
            <a:r>
              <a:rPr lang="en-GB" sz="7200" b="1" i="0" dirty="0">
                <a:effectLst/>
              </a:rPr>
              <a:t>6. Presentation Layer</a:t>
            </a:r>
            <a:endParaRPr lang="en-GB" sz="7200" dirty="0"/>
          </a:p>
          <a:p>
            <a:pPr marL="0" indent="0">
              <a:buNone/>
            </a:pPr>
            <a:r>
              <a:rPr lang="en-GB" sz="7600" b="1" i="0" dirty="0">
                <a:effectLst/>
              </a:rPr>
              <a:t>  </a:t>
            </a:r>
            <a:r>
              <a:rPr lang="en-GB" sz="7600" b="0" i="0" dirty="0">
                <a:effectLst/>
              </a:rPr>
              <a:t>it gives you a basic understanding of how the OSI model helps make network communication possible</a:t>
            </a:r>
            <a:r>
              <a:rPr lang="en-GB" sz="6600" b="0" i="0" dirty="0">
                <a:effectLst/>
                <a:latin typeface="Google Sans"/>
              </a:rPr>
              <a:t>!</a:t>
            </a:r>
            <a:r>
              <a:rPr lang="en-GB" sz="7200" b="1" i="0" dirty="0">
                <a:effectLst/>
              </a:rPr>
              <a:t>                   </a:t>
            </a:r>
          </a:p>
          <a:p>
            <a:pPr marL="0" indent="0">
              <a:buNone/>
            </a:pPr>
            <a:r>
              <a:rPr lang="en-GB" sz="8000" b="1" dirty="0">
                <a:solidFill>
                  <a:schemeClr val="accent1"/>
                </a:solidFill>
              </a:rPr>
              <a:t>3.  TCP/IP</a:t>
            </a:r>
            <a:r>
              <a:rPr lang="en-GB" sz="8000" b="1" i="0" dirty="0">
                <a:solidFill>
                  <a:schemeClr val="accent1"/>
                </a:solidFill>
                <a:effectLst/>
              </a:rPr>
              <a:t> [ </a:t>
            </a:r>
            <a:r>
              <a:rPr lang="en-IN" sz="8000" b="1" i="0" dirty="0">
                <a:solidFill>
                  <a:schemeClr val="accent1"/>
                </a:solidFill>
                <a:effectLst/>
              </a:rPr>
              <a:t>Transmission Control Protocol ] </a:t>
            </a:r>
            <a:r>
              <a:rPr lang="en-GB" sz="8000" b="1" i="0" dirty="0">
                <a:solidFill>
                  <a:schemeClr val="accent1"/>
                </a:solidFill>
                <a:effectLst/>
              </a:rPr>
              <a:t>:                        </a:t>
            </a:r>
            <a:endParaRPr lang="en-IN" sz="8000" b="1" dirty="0">
              <a:solidFill>
                <a:schemeClr val="accent1"/>
              </a:solidFill>
              <a:latin typeface="Google Sans"/>
            </a:endParaRPr>
          </a:p>
        </p:txBody>
      </p:sp>
    </p:spTree>
    <p:extLst>
      <p:ext uri="{BB962C8B-B14F-4D97-AF65-F5344CB8AC3E}">
        <p14:creationId xmlns:p14="http://schemas.microsoft.com/office/powerpoint/2010/main" val="214344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313A736-6483-26AF-CF2B-B290C32596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B9BDE-0B55-C61A-D889-813013519B19}"/>
              </a:ext>
            </a:extLst>
          </p:cNvPr>
          <p:cNvSpPr>
            <a:spLocks noGrp="1"/>
          </p:cNvSpPr>
          <p:nvPr>
            <p:ph idx="1"/>
          </p:nvPr>
        </p:nvSpPr>
        <p:spPr>
          <a:xfrm>
            <a:off x="148492" y="171938"/>
            <a:ext cx="11910646" cy="6509081"/>
          </a:xfrm>
        </p:spPr>
        <p:txBody>
          <a:bodyPr>
            <a:normAutofit fontScale="85000" lnSpcReduction="20000"/>
          </a:bodyPr>
          <a:lstStyle/>
          <a:p>
            <a:pPr marL="0" indent="0" algn="l">
              <a:buNone/>
            </a:pPr>
            <a:r>
              <a:rPr lang="en-GB" sz="2000" b="1" i="0" dirty="0">
                <a:effectLst/>
              </a:rPr>
              <a:t>       1. Application Layer</a:t>
            </a:r>
            <a:r>
              <a:rPr lang="en-GB" sz="2000" b="0" i="0" dirty="0">
                <a:effectLst/>
              </a:rPr>
              <a:t> : ( </a:t>
            </a:r>
            <a:r>
              <a:rPr lang="en-GB" sz="1600" b="0" i="0" dirty="0">
                <a:effectLst/>
                <a:latin typeface="Google Sans"/>
              </a:rPr>
              <a:t>SMTP, HTTP/HTTPS, FTP, SSH</a:t>
            </a:r>
            <a:r>
              <a:rPr lang="en-GB" sz="2000" b="0" i="0" dirty="0">
                <a:effectLst/>
              </a:rPr>
              <a:t>)                  </a:t>
            </a:r>
            <a:r>
              <a:rPr lang="en-GB" b="1" dirty="0"/>
              <a:t>3</a:t>
            </a:r>
            <a:r>
              <a:rPr lang="en-GB" sz="2000" b="1" i="0" dirty="0">
                <a:effectLst/>
              </a:rPr>
              <a:t>. IP Layer : </a:t>
            </a:r>
            <a:r>
              <a:rPr lang="en-GB" sz="1700" b="0" i="0" dirty="0">
                <a:effectLst/>
              </a:rPr>
              <a:t>(</a:t>
            </a:r>
            <a:r>
              <a:rPr lang="en-GB" sz="1700" b="0" i="0" dirty="0">
                <a:effectLst/>
                <a:latin typeface="Google Sans"/>
              </a:rPr>
              <a:t>IPv4/IPv6,ICMP,ARP</a:t>
            </a:r>
            <a:r>
              <a:rPr lang="en-GB" sz="1700" b="0" i="0" dirty="0">
                <a:effectLst/>
              </a:rPr>
              <a:t>)</a:t>
            </a:r>
            <a:endParaRPr lang="en-GB" sz="1700" b="1" i="0" dirty="0">
              <a:effectLst/>
            </a:endParaRPr>
          </a:p>
          <a:p>
            <a:pPr marL="0" indent="0" algn="l">
              <a:buNone/>
            </a:pPr>
            <a:r>
              <a:rPr lang="en-GB" sz="2000" b="1" i="0" dirty="0">
                <a:effectLst/>
              </a:rPr>
              <a:t>       2. </a:t>
            </a:r>
            <a:r>
              <a:rPr lang="en-GB" b="1" dirty="0"/>
              <a:t>TCP </a:t>
            </a:r>
            <a:r>
              <a:rPr lang="en-GB" sz="2000" b="1" i="0" dirty="0">
                <a:effectLst/>
              </a:rPr>
              <a:t> Layer  : </a:t>
            </a:r>
            <a:r>
              <a:rPr lang="en-GB" sz="1700" b="0" i="0" dirty="0">
                <a:effectLst/>
                <a:latin typeface="Google Sans"/>
              </a:rPr>
              <a:t>( UDP, TCP )</a:t>
            </a:r>
            <a:r>
              <a:rPr lang="en-GB" sz="1700" b="1" i="0" dirty="0">
                <a:effectLst/>
                <a:latin typeface="Google Sans"/>
              </a:rPr>
              <a:t> </a:t>
            </a:r>
            <a:r>
              <a:rPr lang="en-GB" sz="2000" b="1" i="0" dirty="0">
                <a:effectLst/>
              </a:rPr>
              <a:t>                                                       4. Network Layer</a:t>
            </a:r>
            <a:endParaRPr lang="en-GB" sz="2000" b="0" i="0" dirty="0">
              <a:effectLst/>
            </a:endParaRPr>
          </a:p>
          <a:p>
            <a:pPr marL="0" indent="0">
              <a:buNone/>
            </a:pPr>
            <a:r>
              <a:rPr lang="en-GB" b="1" dirty="0">
                <a:solidFill>
                  <a:schemeClr val="accent1"/>
                </a:solidFill>
              </a:rPr>
              <a:t>4. IP ADDRESSES: </a:t>
            </a:r>
            <a:r>
              <a:rPr lang="en-GB" sz="1900" b="0" i="0" dirty="0">
                <a:effectLst/>
              </a:rPr>
              <a:t>Imagine you want to send a letter to a specific person across town. You need their exact address to make sure your letter arrives at the right place. In the world of computers and networks, </a:t>
            </a:r>
            <a:r>
              <a:rPr lang="en-GB" sz="1900" b="1" i="0" dirty="0">
                <a:effectLst/>
              </a:rPr>
              <a:t>IP addresses</a:t>
            </a:r>
            <a:r>
              <a:rPr lang="en-GB" sz="1900" b="0" i="0" dirty="0">
                <a:effectLst/>
              </a:rPr>
              <a:t> are like those addresses, but for devices on the internet.</a:t>
            </a:r>
          </a:p>
          <a:p>
            <a:pPr marL="0" indent="0" algn="l">
              <a:buNone/>
            </a:pPr>
            <a:r>
              <a:rPr lang="en-GB" sz="2100" b="0" i="0" dirty="0">
                <a:effectLst/>
              </a:rPr>
              <a:t>There are two main types of IP addresses:</a:t>
            </a:r>
          </a:p>
          <a:p>
            <a:pPr marL="0" indent="0" algn="l">
              <a:buNone/>
            </a:pPr>
            <a:r>
              <a:rPr lang="en-GB" sz="2100" b="1" i="0" dirty="0">
                <a:solidFill>
                  <a:srgbClr val="FFFF00"/>
                </a:solidFill>
                <a:effectLst/>
              </a:rPr>
              <a:t>Public IP address:</a:t>
            </a:r>
            <a:r>
              <a:rPr lang="en-GB" sz="2100" b="0" i="0" dirty="0">
                <a:solidFill>
                  <a:srgbClr val="FFFF00"/>
                </a:solidFill>
                <a:effectLst/>
              </a:rPr>
              <a:t> </a:t>
            </a:r>
            <a:r>
              <a:rPr lang="en-GB" sz="2100" b="0" i="0" dirty="0">
                <a:effectLst/>
              </a:rPr>
              <a:t>This is your internet connection's address, like the main address of the building complex. It's usually assigned by your internet service provider (ISP).</a:t>
            </a:r>
          </a:p>
          <a:p>
            <a:pPr marL="0" indent="0" algn="l">
              <a:buNone/>
            </a:pPr>
            <a:r>
              <a:rPr lang="en-GB" sz="2100" b="1" i="0" dirty="0">
                <a:solidFill>
                  <a:srgbClr val="FFFF00"/>
                </a:solidFill>
                <a:effectLst/>
              </a:rPr>
              <a:t>Private IP address:</a:t>
            </a:r>
            <a:r>
              <a:rPr lang="en-GB" sz="2100" b="0" i="0" dirty="0">
                <a:solidFill>
                  <a:srgbClr val="FFFF00"/>
                </a:solidFill>
                <a:effectLst/>
              </a:rPr>
              <a:t> </a:t>
            </a:r>
            <a:r>
              <a:rPr lang="en-GB" sz="2100" b="0" i="0" dirty="0">
                <a:effectLst/>
              </a:rPr>
              <a:t>This is assigned to devices within your network, like the apartment number. Only devices on your network can use these addresses.          </a:t>
            </a:r>
          </a:p>
          <a:p>
            <a:pPr marL="0" indent="0" algn="l">
              <a:buNone/>
            </a:pPr>
            <a:r>
              <a:rPr lang="en-GB" sz="2200" b="1" dirty="0">
                <a:solidFill>
                  <a:schemeClr val="accent1"/>
                </a:solidFill>
              </a:rPr>
              <a:t>5. PORT &amp; PROTOCOLS :</a:t>
            </a:r>
          </a:p>
          <a:p>
            <a:pPr algn="l">
              <a:buFont typeface="Arial" panose="020B0604020202020204" pitchFamily="34" charset="0"/>
              <a:buChar char="•"/>
            </a:pPr>
            <a:r>
              <a:rPr lang="en-GB" sz="2100" b="1" dirty="0">
                <a:solidFill>
                  <a:schemeClr val="accent1"/>
                </a:solidFill>
              </a:rPr>
              <a:t>PORT : </a:t>
            </a:r>
            <a:r>
              <a:rPr lang="en-IN" sz="2000" b="0" i="0" dirty="0">
                <a:effectLst/>
              </a:rPr>
              <a:t>Some common port numbers include : HTTP (web browsing): 80</a:t>
            </a:r>
          </a:p>
          <a:p>
            <a:pPr algn="l">
              <a:buFont typeface="Arial" panose="020B0604020202020204" pitchFamily="34" charset="0"/>
              <a:buChar char="•"/>
            </a:pPr>
            <a:r>
              <a:rPr lang="en-IN" sz="2000" b="0" i="0" dirty="0">
                <a:effectLst/>
              </a:rPr>
              <a:t>HTTPS (secure web browsing): 443</a:t>
            </a:r>
          </a:p>
          <a:p>
            <a:pPr algn="l">
              <a:buFont typeface="Arial" panose="020B0604020202020204" pitchFamily="34" charset="0"/>
              <a:buChar char="•"/>
            </a:pPr>
            <a:r>
              <a:rPr lang="en-IN" sz="2000" b="0" i="0" dirty="0">
                <a:effectLst/>
              </a:rPr>
              <a:t>FTP (file transfer): 21</a:t>
            </a:r>
          </a:p>
          <a:p>
            <a:pPr algn="l">
              <a:buFont typeface="Arial" panose="020B0604020202020204" pitchFamily="34" charset="0"/>
              <a:buChar char="•"/>
            </a:pPr>
            <a:r>
              <a:rPr lang="en-IN" sz="2000" b="0" i="0" dirty="0">
                <a:effectLst/>
              </a:rPr>
              <a:t>SSH (secure remote access): 22</a:t>
            </a:r>
          </a:p>
          <a:p>
            <a:pPr algn="l">
              <a:buFont typeface="Arial" panose="020B0604020202020204" pitchFamily="34" charset="0"/>
              <a:buChar char="•"/>
            </a:pPr>
            <a:r>
              <a:rPr lang="en-IN" sz="2000" b="0" i="0" dirty="0">
                <a:effectLst/>
              </a:rPr>
              <a:t>SMTP (email sending): 587</a:t>
            </a:r>
          </a:p>
          <a:p>
            <a:pPr algn="l">
              <a:buFont typeface="Arial" panose="020B0604020202020204" pitchFamily="34" charset="0"/>
              <a:buChar char="•"/>
            </a:pPr>
            <a:r>
              <a:rPr lang="en-IN" sz="2000" b="0" i="0" dirty="0">
                <a:effectLst/>
              </a:rPr>
              <a:t>POP3 (email retrieval): 993</a:t>
            </a:r>
          </a:p>
          <a:p>
            <a:pPr marL="0" indent="0" algn="l">
              <a:buNone/>
            </a:pPr>
            <a:endParaRPr lang="en-GB" sz="2100" b="1" i="0" dirty="0">
              <a:solidFill>
                <a:schemeClr val="accent1"/>
              </a:solidFill>
              <a:effectLst/>
            </a:endParaRPr>
          </a:p>
        </p:txBody>
      </p:sp>
    </p:spTree>
    <p:extLst>
      <p:ext uri="{BB962C8B-B14F-4D97-AF65-F5344CB8AC3E}">
        <p14:creationId xmlns:p14="http://schemas.microsoft.com/office/powerpoint/2010/main" val="385309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2208462-0E0A-67AA-A369-E24BF47989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D4D95-C034-19C1-9B2F-FE130545C360}"/>
              </a:ext>
            </a:extLst>
          </p:cNvPr>
          <p:cNvSpPr>
            <a:spLocks noGrp="1"/>
          </p:cNvSpPr>
          <p:nvPr>
            <p:ph idx="1"/>
          </p:nvPr>
        </p:nvSpPr>
        <p:spPr>
          <a:xfrm>
            <a:off x="148492" y="171938"/>
            <a:ext cx="11910646" cy="6509081"/>
          </a:xfrm>
        </p:spPr>
        <p:txBody>
          <a:bodyPr>
            <a:normAutofit/>
          </a:bodyPr>
          <a:lstStyle/>
          <a:p>
            <a:pPr marL="0" indent="0">
              <a:buNone/>
            </a:pPr>
            <a:r>
              <a:rPr lang="en-GB" b="1" dirty="0">
                <a:solidFill>
                  <a:schemeClr val="accent1"/>
                </a:solidFill>
              </a:rPr>
              <a:t>6. SUBNET : </a:t>
            </a:r>
            <a:r>
              <a:rPr lang="en-GB" sz="1900" b="1" i="0" dirty="0">
                <a:effectLst/>
              </a:rPr>
              <a:t>subnetwork</a:t>
            </a:r>
            <a:r>
              <a:rPr lang="en-GB" sz="1900" b="0" i="0" dirty="0">
                <a:effectLst/>
              </a:rPr>
              <a:t>, is a logical subdivision of a larger network. It's like dividing a big room into smaller sections to create more organized and manageable spaces.</a:t>
            </a:r>
          </a:p>
          <a:p>
            <a:pPr marL="0" indent="0">
              <a:buNone/>
            </a:pPr>
            <a:r>
              <a:rPr lang="en-GB" sz="2100" b="1" i="0" dirty="0">
                <a:solidFill>
                  <a:schemeClr val="accent6">
                    <a:lumMod val="60000"/>
                    <a:lumOff val="40000"/>
                  </a:schemeClr>
                </a:solidFill>
                <a:effectLst/>
              </a:rPr>
              <a:t>There are two main types of IP addresses:</a:t>
            </a:r>
          </a:p>
          <a:p>
            <a:pPr marL="457200" lvl="1" indent="0" algn="l">
              <a:buNone/>
            </a:pPr>
            <a:r>
              <a:rPr lang="en-GB" sz="2100" b="1" i="0" dirty="0">
                <a:solidFill>
                  <a:srgbClr val="FFFF00"/>
                </a:solidFill>
                <a:effectLst/>
              </a:rPr>
              <a:t>Public IP address:</a:t>
            </a:r>
            <a:r>
              <a:rPr lang="en-GB" sz="2100" b="0" i="0" dirty="0">
                <a:solidFill>
                  <a:srgbClr val="FFFF00"/>
                </a:solidFill>
                <a:effectLst/>
              </a:rPr>
              <a:t> </a:t>
            </a:r>
            <a:r>
              <a:rPr lang="en-GB" sz="1900" b="0" i="0" dirty="0">
                <a:effectLst/>
              </a:rPr>
              <a:t>This is your internet connection's address, like the main address of the building complex. It's usually assigned by your internet service provider (ISP).</a:t>
            </a:r>
          </a:p>
          <a:p>
            <a:pPr marL="457200" lvl="1" indent="0" algn="l">
              <a:buNone/>
            </a:pPr>
            <a:r>
              <a:rPr lang="en-GB" sz="2100" b="1" i="0" dirty="0">
                <a:solidFill>
                  <a:srgbClr val="FFFF00"/>
                </a:solidFill>
                <a:effectLst/>
              </a:rPr>
              <a:t>Private IP address:</a:t>
            </a:r>
            <a:r>
              <a:rPr lang="en-GB" sz="2100" b="0" i="0" dirty="0">
                <a:solidFill>
                  <a:srgbClr val="FFFF00"/>
                </a:solidFill>
                <a:effectLst/>
              </a:rPr>
              <a:t> </a:t>
            </a:r>
            <a:r>
              <a:rPr lang="en-GB" sz="1900" b="0" i="0" dirty="0">
                <a:effectLst/>
              </a:rPr>
              <a:t>This is assigned to devices within your network, like the apartment number. Only devices on your network can use these addresses</a:t>
            </a:r>
            <a:r>
              <a:rPr lang="en-GB" sz="2100" b="0" i="0" dirty="0">
                <a:effectLst/>
              </a:rPr>
              <a:t>.                                                </a:t>
            </a:r>
          </a:p>
          <a:p>
            <a:pPr marL="0" indent="0">
              <a:buNone/>
            </a:pPr>
            <a:r>
              <a:rPr lang="en-GB" b="1" dirty="0">
                <a:solidFill>
                  <a:schemeClr val="accent1"/>
                </a:solidFill>
              </a:rPr>
              <a:t>7. WINDOWS NETWORKING COMMANDS : </a:t>
            </a:r>
            <a:r>
              <a:rPr lang="en-GB" sz="1900" b="0" i="0" dirty="0">
                <a:effectLst/>
              </a:rPr>
              <a:t>Windows networking offers broad compatibility but requires attention to security and group policies for smooth operation.</a:t>
            </a:r>
            <a:endParaRPr lang="en-GB" sz="1900" b="1" dirty="0"/>
          </a:p>
          <a:p>
            <a:pPr marL="0" indent="0">
              <a:buNone/>
            </a:pPr>
            <a:r>
              <a:rPr lang="en-GB" b="1" dirty="0">
                <a:solidFill>
                  <a:schemeClr val="accent1"/>
                </a:solidFill>
              </a:rPr>
              <a:t>8. CISCO PACKET TRACER :  </a:t>
            </a:r>
            <a:r>
              <a:rPr lang="en-GB" sz="1900" b="0" i="0" dirty="0">
                <a:solidFill>
                  <a:schemeClr val="tx1">
                    <a:lumMod val="95000"/>
                  </a:schemeClr>
                </a:solidFill>
                <a:effectLst/>
              </a:rPr>
              <a:t>Build and experiment with virtual networks for learning and troubleshooting, no hardware needed.</a:t>
            </a:r>
            <a:endParaRPr lang="en-GB" sz="1900" b="1" dirty="0">
              <a:solidFill>
                <a:schemeClr val="tx1">
                  <a:lumMod val="95000"/>
                </a:schemeClr>
              </a:solidFill>
            </a:endParaRPr>
          </a:p>
          <a:p>
            <a:pPr marL="0" indent="0">
              <a:buNone/>
            </a:pPr>
            <a:endParaRPr lang="en-GB" b="1" dirty="0">
              <a:solidFill>
                <a:schemeClr val="accent1"/>
              </a:solidFill>
            </a:endParaRPr>
          </a:p>
          <a:p>
            <a:pPr marL="0" indent="0">
              <a:buNone/>
            </a:pPr>
            <a:endParaRPr lang="en-GB" sz="1900" dirty="0"/>
          </a:p>
        </p:txBody>
      </p:sp>
    </p:spTree>
    <p:extLst>
      <p:ext uri="{BB962C8B-B14F-4D97-AF65-F5344CB8AC3E}">
        <p14:creationId xmlns:p14="http://schemas.microsoft.com/office/powerpoint/2010/main" val="364541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9B0300C-8A7C-1625-1F2E-E30F3D9040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6DFDB1-0A04-8917-1F54-8FA1AD828340}"/>
              </a:ext>
            </a:extLst>
          </p:cNvPr>
          <p:cNvSpPr>
            <a:spLocks noGrp="1"/>
          </p:cNvSpPr>
          <p:nvPr>
            <p:ph type="title"/>
          </p:nvPr>
        </p:nvSpPr>
        <p:spPr>
          <a:xfrm>
            <a:off x="1273909" y="176981"/>
            <a:ext cx="9468886" cy="1696064"/>
          </a:xfrm>
        </p:spPr>
        <p:txBody>
          <a:bodyPr>
            <a:normAutofit/>
          </a:bodyPr>
          <a:lstStyle/>
          <a:p>
            <a:r>
              <a:rPr lang="en-IN" sz="3600" b="1" dirty="0">
                <a:solidFill>
                  <a:schemeClr val="accent2"/>
                </a:solidFill>
                <a:latin typeface="Arial Black" panose="020B0A04020102020204" pitchFamily="34" charset="0"/>
              </a:rPr>
              <a:t>DAY – 3</a:t>
            </a:r>
            <a:br>
              <a:rPr lang="en-IN" sz="3600" b="1" dirty="0">
                <a:solidFill>
                  <a:schemeClr val="accent2"/>
                </a:solidFill>
                <a:latin typeface="Arial Black" panose="020B0A04020102020204" pitchFamily="34" charset="0"/>
              </a:rPr>
            </a:br>
            <a:r>
              <a:rPr lang="en-IN" sz="3600" b="1" dirty="0">
                <a:solidFill>
                  <a:schemeClr val="accent4"/>
                </a:solidFill>
                <a:latin typeface="Arial Black" panose="020B0A04020102020204" pitchFamily="34" charset="0"/>
              </a:rPr>
              <a:t>{ PYTHON FOR HACKING }</a:t>
            </a:r>
          </a:p>
        </p:txBody>
      </p:sp>
      <p:sp useBgFill="1">
        <p:nvSpPr>
          <p:cNvPr id="3" name="Content Placeholder 2">
            <a:extLst>
              <a:ext uri="{FF2B5EF4-FFF2-40B4-BE49-F238E27FC236}">
                <a16:creationId xmlns:a16="http://schemas.microsoft.com/office/drawing/2014/main" id="{2223D2A6-8FC4-0429-64F6-B609E0D1FCC0}"/>
              </a:ext>
            </a:extLst>
          </p:cNvPr>
          <p:cNvSpPr>
            <a:spLocks noGrp="1"/>
          </p:cNvSpPr>
          <p:nvPr>
            <p:ph idx="1"/>
          </p:nvPr>
        </p:nvSpPr>
        <p:spPr>
          <a:xfrm>
            <a:off x="368710" y="1622323"/>
            <a:ext cx="11466871" cy="5058696"/>
          </a:xfrm>
        </p:spPr>
        <p:txBody>
          <a:bodyPr>
            <a:normAutofit/>
          </a:bodyPr>
          <a:lstStyle/>
          <a:p>
            <a:pPr marL="0" indent="0">
              <a:buNone/>
            </a:pPr>
            <a:r>
              <a:rPr lang="en-IN" sz="2600" b="1" dirty="0">
                <a:solidFill>
                  <a:schemeClr val="accent1"/>
                </a:solidFill>
              </a:rPr>
              <a:t>1. INTRODU TION TO PYTHON :  </a:t>
            </a:r>
          </a:p>
          <a:p>
            <a:pPr marL="0" indent="0">
              <a:buNone/>
            </a:pPr>
            <a:r>
              <a:rPr lang="en-GB" sz="1900" b="0" i="0" dirty="0">
                <a:solidFill>
                  <a:schemeClr val="tx1">
                    <a:lumMod val="95000"/>
                  </a:schemeClr>
                </a:solidFill>
                <a:effectLst/>
              </a:rPr>
              <a:t>               Python, a versatile programming language is widely used in the field of cyber security and hacking due to the simplicity, flexibility &amp; extensive libraries.</a:t>
            </a:r>
          </a:p>
          <a:p>
            <a:pPr marL="0" indent="0">
              <a:buNone/>
            </a:pPr>
            <a:r>
              <a:rPr lang="en-GB" b="1" dirty="0">
                <a:solidFill>
                  <a:schemeClr val="accent1"/>
                </a:solidFill>
              </a:rPr>
              <a:t>2. WHY PYTHON : </a:t>
            </a:r>
          </a:p>
          <a:p>
            <a:pPr marL="0" indent="0">
              <a:buNone/>
            </a:pPr>
            <a:r>
              <a:rPr lang="en-GB" b="1" i="0" dirty="0">
                <a:solidFill>
                  <a:schemeClr val="accent1"/>
                </a:solidFill>
                <a:effectLst/>
              </a:rPr>
              <a:t>3. SETTING UP PYTHON :</a:t>
            </a:r>
          </a:p>
          <a:p>
            <a:pPr marL="0" indent="0">
              <a:buNone/>
            </a:pPr>
            <a:r>
              <a:rPr lang="en-GB" b="1" dirty="0">
                <a:solidFill>
                  <a:schemeClr val="accent1"/>
                </a:solidFill>
              </a:rPr>
              <a:t>4. BASIC SYNTAX :  </a:t>
            </a:r>
            <a:r>
              <a:rPr lang="en-GB" sz="1900" dirty="0">
                <a:solidFill>
                  <a:schemeClr val="tx1">
                    <a:lumMod val="95000"/>
                  </a:schemeClr>
                </a:solidFill>
              </a:rPr>
              <a:t>Python uses clean and simple syntax facilitating quick development and experimentation.</a:t>
            </a:r>
          </a:p>
          <a:p>
            <a:pPr marL="0" indent="0">
              <a:buNone/>
            </a:pPr>
            <a:r>
              <a:rPr lang="en-GB" sz="1900" b="1" dirty="0">
                <a:solidFill>
                  <a:schemeClr val="accent1"/>
                </a:solidFill>
              </a:rPr>
              <a:t>5. DATA TYPES : </a:t>
            </a:r>
            <a:r>
              <a:rPr lang="en-GB" sz="1900" dirty="0"/>
              <a:t>Python supports various data types including Integers, floats, strings, lists, tuples, </a:t>
            </a:r>
            <a:r>
              <a:rPr lang="en-GB" sz="1900" dirty="0" err="1"/>
              <a:t>dictonaries</a:t>
            </a:r>
            <a:r>
              <a:rPr lang="en-GB" sz="1900" dirty="0"/>
              <a:t>, &amp; sets</a:t>
            </a:r>
            <a:r>
              <a:rPr lang="en-GB" sz="1900" b="1" dirty="0"/>
              <a:t>.</a:t>
            </a:r>
          </a:p>
          <a:p>
            <a:pPr marL="0" indent="0">
              <a:buNone/>
            </a:pPr>
            <a:r>
              <a:rPr lang="en-GB" b="1" dirty="0">
                <a:solidFill>
                  <a:schemeClr val="accent1"/>
                </a:solidFill>
              </a:rPr>
              <a:t>6</a:t>
            </a:r>
            <a:r>
              <a:rPr lang="en-GB" b="1" i="0" dirty="0">
                <a:solidFill>
                  <a:schemeClr val="accent1"/>
                </a:solidFill>
                <a:effectLst/>
              </a:rPr>
              <a:t>. CONTROL STRUCTURES : </a:t>
            </a:r>
            <a:r>
              <a:rPr lang="en-GB" sz="1900" i="0" dirty="0">
                <a:effectLst/>
              </a:rPr>
              <a:t>Python provides control structures like if-else, statements, loops, &amp; exception handling for managing program flow.</a:t>
            </a:r>
          </a:p>
        </p:txBody>
      </p:sp>
    </p:spTree>
    <p:extLst>
      <p:ext uri="{BB962C8B-B14F-4D97-AF65-F5344CB8AC3E}">
        <p14:creationId xmlns:p14="http://schemas.microsoft.com/office/powerpoint/2010/main" val="168261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6669072-11C6-F0D9-5906-1F7FE61D55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9E929-33BD-5D9F-BBF3-8610EB0CF523}"/>
              </a:ext>
            </a:extLst>
          </p:cNvPr>
          <p:cNvSpPr>
            <a:spLocks noGrp="1"/>
          </p:cNvSpPr>
          <p:nvPr>
            <p:ph idx="1"/>
          </p:nvPr>
        </p:nvSpPr>
        <p:spPr>
          <a:xfrm>
            <a:off x="148492" y="171938"/>
            <a:ext cx="11910646" cy="6509081"/>
          </a:xfrm>
        </p:spPr>
        <p:txBody>
          <a:bodyPr>
            <a:normAutofit fontScale="92500" lnSpcReduction="10000"/>
          </a:bodyPr>
          <a:lstStyle/>
          <a:p>
            <a:pPr marL="0" indent="0">
              <a:buNone/>
            </a:pPr>
            <a:r>
              <a:rPr lang="en-GB" b="1" dirty="0">
                <a:solidFill>
                  <a:schemeClr val="accent1"/>
                </a:solidFill>
              </a:rPr>
              <a:t>7. FUNCTIONS :  </a:t>
            </a:r>
            <a:r>
              <a:rPr lang="en-GB" sz="1900" dirty="0"/>
              <a:t>It is reusable blocks of code that can be defined and called multiple times, promoting code modularity and reusability.</a:t>
            </a:r>
          </a:p>
          <a:p>
            <a:pPr marL="0" indent="0">
              <a:buNone/>
            </a:pPr>
            <a:r>
              <a:rPr lang="en-GB" b="1" dirty="0">
                <a:solidFill>
                  <a:schemeClr val="accent1"/>
                </a:solidFill>
              </a:rPr>
              <a:t>8</a:t>
            </a:r>
            <a:r>
              <a:rPr lang="en-GB" b="1" i="0" dirty="0">
                <a:solidFill>
                  <a:schemeClr val="accent1"/>
                </a:solidFill>
                <a:effectLst/>
              </a:rPr>
              <a:t>. FILE HANDLING </a:t>
            </a:r>
            <a:r>
              <a:rPr lang="en-GB" sz="1900" b="1" i="0" dirty="0">
                <a:effectLst/>
              </a:rPr>
              <a:t>: </a:t>
            </a:r>
            <a:r>
              <a:rPr lang="en-GB" sz="1900" b="0" i="0" dirty="0">
                <a:effectLst/>
              </a:rPr>
              <a:t>Python offers robust file handling capabilities allowing hackers to read write and manipulate files easily</a:t>
            </a:r>
            <a:endParaRPr lang="en-GB" sz="1900" b="1" i="0" dirty="0">
              <a:effectLst/>
            </a:endParaRPr>
          </a:p>
          <a:p>
            <a:pPr marL="0" indent="0">
              <a:buNone/>
            </a:pPr>
            <a:r>
              <a:rPr lang="en-GB" b="1" dirty="0">
                <a:solidFill>
                  <a:schemeClr val="accent1"/>
                </a:solidFill>
              </a:rPr>
              <a:t>8. NETWORKING : </a:t>
            </a:r>
            <a:r>
              <a:rPr lang="en-GB" sz="1900" b="0" i="0" dirty="0">
                <a:effectLst/>
              </a:rPr>
              <a:t>Python standard libraries includes models like " socket " for low level networking tasks and higher level libraries like " requests " for HTTP communication.</a:t>
            </a:r>
            <a:endParaRPr lang="en-GB" sz="1900" b="1" dirty="0"/>
          </a:p>
          <a:p>
            <a:pPr marL="0" indent="0">
              <a:buNone/>
            </a:pPr>
            <a:r>
              <a:rPr lang="en-GB" b="1" dirty="0">
                <a:solidFill>
                  <a:schemeClr val="accent1"/>
                </a:solidFill>
              </a:rPr>
              <a:t>9. WEB SCRAPING : </a:t>
            </a:r>
            <a:r>
              <a:rPr lang="en-GB" sz="1900" b="0" i="0" dirty="0">
                <a:effectLst/>
              </a:rPr>
              <a:t>Python libraries such as ' beautiful soup ' and ' scrapy ' facility </a:t>
            </a:r>
            <a:r>
              <a:rPr lang="en-GB" sz="1900" b="0" i="0" dirty="0" err="1">
                <a:effectLst/>
              </a:rPr>
              <a:t>webscrapping</a:t>
            </a:r>
            <a:r>
              <a:rPr lang="en-GB" sz="1900" b="0" i="0" dirty="0">
                <a:effectLst/>
              </a:rPr>
              <a:t>, extract data from websites for analysis or manipulation.</a:t>
            </a:r>
            <a:endParaRPr lang="en-GB" sz="1900" b="1" dirty="0"/>
          </a:p>
          <a:p>
            <a:pPr marL="0" indent="0">
              <a:buNone/>
            </a:pPr>
            <a:r>
              <a:rPr lang="en-GB" b="1" dirty="0">
                <a:solidFill>
                  <a:schemeClr val="accent1"/>
                </a:solidFill>
              </a:rPr>
              <a:t>10. CRYPTOGRAPHY : </a:t>
            </a:r>
            <a:r>
              <a:rPr lang="en-GB" sz="1900" b="0" i="0" dirty="0">
                <a:effectLst/>
              </a:rPr>
              <a:t>Python Cryptography libraries provides tools for encryption, </a:t>
            </a:r>
            <a:r>
              <a:rPr lang="en-GB" sz="1900" b="0" i="0" dirty="0" err="1">
                <a:effectLst/>
              </a:rPr>
              <a:t>dicription</a:t>
            </a:r>
            <a:r>
              <a:rPr lang="en-GB" sz="1900" b="0" i="0" dirty="0">
                <a:effectLst/>
              </a:rPr>
              <a:t>, hashing and Secure communication crucial for securing sensitive data.</a:t>
            </a:r>
            <a:endParaRPr lang="en-GB" sz="1900" b="1" dirty="0"/>
          </a:p>
          <a:p>
            <a:pPr marL="0" indent="0">
              <a:buNone/>
            </a:pPr>
            <a:r>
              <a:rPr lang="en-GB" b="1" i="0" dirty="0">
                <a:solidFill>
                  <a:schemeClr val="accent1"/>
                </a:solidFill>
                <a:effectLst/>
              </a:rPr>
              <a:t>11. </a:t>
            </a:r>
            <a:r>
              <a:rPr lang="en-GB" b="1" dirty="0">
                <a:solidFill>
                  <a:schemeClr val="accent1"/>
                </a:solidFill>
              </a:rPr>
              <a:t>EXPLOIT DEVELOPMENT : </a:t>
            </a:r>
            <a:r>
              <a:rPr lang="en-GB" b="0" i="0" dirty="0">
                <a:effectLst/>
              </a:rPr>
              <a:t>Python can be used for exploit development, with libraries like ' </a:t>
            </a:r>
            <a:r>
              <a:rPr lang="en-GB" b="0" i="0" dirty="0" err="1">
                <a:effectLst/>
              </a:rPr>
              <a:t>pwn</a:t>
            </a:r>
            <a:r>
              <a:rPr lang="en-GB" b="0" i="0" dirty="0">
                <a:effectLst/>
              </a:rPr>
              <a:t> tools ' providing primitives for interacting with binary, networking protocols, and more.</a:t>
            </a:r>
            <a:endParaRPr lang="en-GB" b="1" dirty="0"/>
          </a:p>
          <a:p>
            <a:pPr marL="0" indent="0">
              <a:buNone/>
            </a:pPr>
            <a:r>
              <a:rPr lang="en-GB" b="1" i="0" dirty="0">
                <a:solidFill>
                  <a:schemeClr val="accent1"/>
                </a:solidFill>
                <a:effectLst/>
              </a:rPr>
              <a:t>12. REVERSE ENGINEERING : </a:t>
            </a:r>
            <a:r>
              <a:rPr lang="en-GB" b="0" i="0" dirty="0">
                <a:effectLst/>
              </a:rPr>
              <a:t>Python along with tools like ' IDA PRO ' and ' GHIDRA ' aids in rivers engineering task such as analysing and understanding binary executables.</a:t>
            </a:r>
            <a:endParaRPr lang="en-GB" b="1" i="0" dirty="0">
              <a:effectLst/>
            </a:endParaRPr>
          </a:p>
          <a:p>
            <a:pPr marL="0" indent="0">
              <a:buNone/>
            </a:pPr>
            <a:r>
              <a:rPr lang="en-GB" b="1" dirty="0">
                <a:solidFill>
                  <a:schemeClr val="accent1"/>
                </a:solidFill>
              </a:rPr>
              <a:t>13. PENETRATION TESTING : </a:t>
            </a:r>
            <a:r>
              <a:rPr lang="en-IN" b="0" i="0" dirty="0">
                <a:effectLst/>
              </a:rPr>
              <a:t>Python frameworks like METASPLOIT and scrapy assistant penetration testing by automatic task like network scanning, vulnerability assessment, &amp; exploitation.</a:t>
            </a:r>
            <a:endParaRPr lang="en-GB" b="1" dirty="0"/>
          </a:p>
          <a:p>
            <a:pPr marL="0" indent="0">
              <a:buNone/>
            </a:pPr>
            <a:r>
              <a:rPr lang="en-GB" b="1" i="0" dirty="0">
                <a:solidFill>
                  <a:schemeClr val="accent1"/>
                </a:solidFill>
                <a:effectLst/>
              </a:rPr>
              <a:t>14. WEB APPLICATION SECURITY</a:t>
            </a:r>
            <a:r>
              <a:rPr lang="en-GB" b="1" dirty="0">
                <a:solidFill>
                  <a:schemeClr val="accent1"/>
                </a:solidFill>
              </a:rPr>
              <a:t> : </a:t>
            </a:r>
            <a:r>
              <a:rPr lang="en-GB" dirty="0"/>
              <a:t>Python frameworks like Django and flask help secure web</a:t>
            </a:r>
            <a:endParaRPr lang="en-GB" sz="2100" b="1" i="0" dirty="0">
              <a:solidFill>
                <a:schemeClr val="accent1"/>
              </a:solidFill>
              <a:effectLst/>
            </a:endParaRPr>
          </a:p>
        </p:txBody>
      </p:sp>
    </p:spTree>
    <p:extLst>
      <p:ext uri="{BB962C8B-B14F-4D97-AF65-F5344CB8AC3E}">
        <p14:creationId xmlns:p14="http://schemas.microsoft.com/office/powerpoint/2010/main" val="10962450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455</TotalTime>
  <Words>2089</Words>
  <Application>Microsoft Office PowerPoint</Application>
  <PresentationFormat>Widescreen</PresentationFormat>
  <Paragraphs>146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Arial Black</vt:lpstr>
      <vt:lpstr>Calibri</vt:lpstr>
      <vt:lpstr>Eras Bold ITC</vt:lpstr>
      <vt:lpstr>Google Sans</vt:lpstr>
      <vt:lpstr>Rockwell</vt:lpstr>
      <vt:lpstr>Wingdings</vt:lpstr>
      <vt:lpstr>Gallery</vt:lpstr>
      <vt:lpstr>PowerPoint Presentation</vt:lpstr>
      <vt:lpstr>DAY – 1 { CYBER SECURITY }</vt:lpstr>
      <vt:lpstr>PowerPoint Presentation</vt:lpstr>
      <vt:lpstr>PowerPoint Presentation</vt:lpstr>
      <vt:lpstr>DAY – 2 { INTRODUCTION TO NETWORKING }</vt:lpstr>
      <vt:lpstr>PowerPoint Presentation</vt:lpstr>
      <vt:lpstr>PowerPoint Presentation</vt:lpstr>
      <vt:lpstr>DAY – 3 { PYTHON FOR HACKING }</vt:lpstr>
      <vt:lpstr>PowerPoint Presentation</vt:lpstr>
      <vt:lpstr>PowerPoint Presentation</vt:lpstr>
      <vt:lpstr>DAY – 4 { CRYPTOGRAPHY FAILURES }</vt:lpstr>
      <vt:lpstr>PowerPoint Presentation</vt:lpstr>
      <vt:lpstr>DAY – 5 { OWASP CATEGORY &amp; API HACKING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&gt;&gt;&gt;  ASSIGNMENT – 1 &lt;&lt;&lt;</dc:title>
  <dc:creator>vignesh petla</dc:creator>
  <cp:lastModifiedBy>vignesh petla</cp:lastModifiedBy>
  <cp:revision>1</cp:revision>
  <dcterms:created xsi:type="dcterms:W3CDTF">2024-02-22T15:06:36Z</dcterms:created>
  <dcterms:modified xsi:type="dcterms:W3CDTF">2024-02-23T04:44:31Z</dcterms:modified>
</cp:coreProperties>
</file>