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EEBE-99CD-4A92-5F18-D8F57212F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4753B-D150-173D-69F5-45CA55CF7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F05C-A610-024E-40F4-3544715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03E1-4AAA-6C3C-31CB-3010A7C0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B3BC-36C5-C9A0-38B4-551714E9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981C-22D5-C4E0-F40F-943B858B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D426-CA3B-0DC7-755A-3BA0612D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E8B0-9626-BC29-5F75-44F260A4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1C88-D0A0-3C6F-56E6-2DEC2F83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E379-D7A3-3191-21E5-5C89CC1A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5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0467A-96EA-B0BE-8AF5-A665134E5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E38A5-82D9-BA92-3D94-60B69911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D871-F4D2-8EAB-3B4E-766D452E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8A4D-7095-676F-E5EA-F6FD938F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50A3-A8B3-9B65-5DBA-A4D98E5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12-85D5-E811-EAA2-76CC919B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6316-78BC-D680-C833-6B5D365E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FA0B-5A7D-F889-90C4-55F9C30A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BBBE-2873-23D7-DDB5-78BB4D85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38A0-807D-5FAA-66D0-3B412535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C7A9-DEE3-206D-0266-89B9B866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D275-B79E-F16A-E628-34EFCD80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1161-24ED-A40C-49D1-18703325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6CA9-A501-A16C-290E-4E28FE42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6E8F-DB80-D79B-C6C4-D8E1C304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5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C98D-579A-89A7-D542-4CFFB6E2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458-FAB2-2420-6E44-453D2319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BFF5E-E1A8-4DB7-56D7-71236BD1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F969-0EFC-FA38-C357-737261F9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C5B3D-51C4-E374-B26D-E0FFAED3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185E8-F175-0023-3585-E4243817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E11F-89A7-E45A-F5D2-8B509D08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316C-EACE-6C12-AF75-716B17BC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461A5-A80A-F185-8F82-ED9CAD3E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162E-8642-3B4A-B764-1725BC16A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5AE40-277E-946B-E2EF-D4F52392A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6126C-D847-1D2E-E11C-5D508FF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C1FC3-1F55-594F-AF9C-6C9C1F6F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DDEF3-8306-AD3C-5807-0E2819A5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0156-5C6A-554D-3746-4BF9F548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8D2A0-DBBC-83C0-4AD4-DEF9D1C8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5026F-903E-2876-7F06-2D8CABA0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4CA10-2780-7EC1-C359-E22E9810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E211-6895-BDCC-A628-4F3555A9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CE47E-8EEB-F0FC-B2B2-E302E7F0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D43EA-8142-DC6C-DD7F-D6CC89DE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0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6272-AA32-1C68-C067-B2EAFF51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9335-E568-7898-AAE8-140A84BD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3660-427F-E38D-C119-62878671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FD2F6-F00F-50ED-C35D-540F0834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E3B0-AAC3-2DBF-204D-226B5C83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220D-DEE9-BE1C-743C-E4C8B5FB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1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BE7-F154-1D91-B5B8-86517647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421CD-C269-A3F1-FF0F-CE04BDEB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1E72-16D7-2F1C-4E24-ED45BB2BF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F134-7EF9-806E-6225-268F4D9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35DC-E7FD-B4F6-FBC7-816412FD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893A-5636-15C7-FE10-687BCF7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BE7D1-FFDA-9876-B99B-467F452D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07D2-8D35-E5B6-663F-D7CEADB9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CF96-0B06-7F7A-81C4-D75DA5FC0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5254-7D2F-493C-94E2-4967B3995AA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BE2D-2D31-1D36-0623-A284EFBB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14C-D34F-0142-17A9-91F5E360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4BE6-4554-4D45-ADEA-D620CF402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27641F-52D0-8F71-4FDD-4A2E326EDDF5}"/>
              </a:ext>
            </a:extLst>
          </p:cNvPr>
          <p:cNvSpPr/>
          <p:nvPr/>
        </p:nvSpPr>
        <p:spPr>
          <a:xfrm>
            <a:off x="1155127" y="916384"/>
            <a:ext cx="4138231" cy="594161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471DC-2757-B43B-20DE-523DB14E254C}"/>
              </a:ext>
            </a:extLst>
          </p:cNvPr>
          <p:cNvSpPr/>
          <p:nvPr/>
        </p:nvSpPr>
        <p:spPr>
          <a:xfrm>
            <a:off x="90195" y="1180224"/>
            <a:ext cx="1260000" cy="2520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Black" panose="020B0A04020102020204" pitchFamily="34" charset="0"/>
              </a:rPr>
              <a:t>Admin Access</a:t>
            </a:r>
            <a:endParaRPr lang="en-IN" sz="1000" dirty="0">
              <a:latin typeface="Arial Black" panose="020B0A040201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00DB7C-6A3D-58DC-0907-02784647B788}"/>
              </a:ext>
            </a:extLst>
          </p:cNvPr>
          <p:cNvCxnSpPr/>
          <p:nvPr/>
        </p:nvCxnSpPr>
        <p:spPr>
          <a:xfrm>
            <a:off x="5387764" y="1360224"/>
            <a:ext cx="0" cy="14400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1FDD22-4A42-4E6F-4C01-4B99D40C81ED}"/>
              </a:ext>
            </a:extLst>
          </p:cNvPr>
          <p:cNvSpPr txBox="1"/>
          <p:nvPr/>
        </p:nvSpPr>
        <p:spPr>
          <a:xfrm>
            <a:off x="3130914" y="-11782"/>
            <a:ext cx="6237010" cy="9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Admin has an access to insert the data of all Employees into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Powerapps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The data entered will be stored in the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Sharepoint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Admin has an access to Create, Edit and View the data of all Employees.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FF62E-9589-3AE3-74D5-1D95D3F4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69" y="1963733"/>
            <a:ext cx="503707" cy="503707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709C272-4E58-AE27-EEEB-78E791F64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6" y="1972200"/>
            <a:ext cx="1140705" cy="4867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348BF-C990-572A-F1EF-1616B235DA21}"/>
              </a:ext>
            </a:extLst>
          </p:cNvPr>
          <p:cNvCxnSpPr>
            <a:cxnSpLocks/>
          </p:cNvCxnSpPr>
          <p:nvPr/>
        </p:nvCxnSpPr>
        <p:spPr>
          <a:xfrm>
            <a:off x="1447657" y="2224054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38BD51-37D6-19D6-3F16-EAF91912DB62}"/>
              </a:ext>
            </a:extLst>
          </p:cNvPr>
          <p:cNvCxnSpPr>
            <a:cxnSpLocks/>
          </p:cNvCxnSpPr>
          <p:nvPr/>
        </p:nvCxnSpPr>
        <p:spPr>
          <a:xfrm>
            <a:off x="3368165" y="2209176"/>
            <a:ext cx="9011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AF068-2F56-284C-3C17-4BAFA5CF6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63" y="1804054"/>
            <a:ext cx="1197514" cy="84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B30D19-889D-632F-DA56-5B90F215ECF0}"/>
              </a:ext>
            </a:extLst>
          </p:cNvPr>
          <p:cNvSpPr/>
          <p:nvPr/>
        </p:nvSpPr>
        <p:spPr>
          <a:xfrm>
            <a:off x="8849360" y="3184731"/>
            <a:ext cx="3252444" cy="1800000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BD044-D7D4-FA85-96C7-A1AB71B4911B}"/>
              </a:ext>
            </a:extLst>
          </p:cNvPr>
          <p:cNvSpPr/>
          <p:nvPr/>
        </p:nvSpPr>
        <p:spPr>
          <a:xfrm>
            <a:off x="91752" y="3183345"/>
            <a:ext cx="1260000" cy="2520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Black" panose="020B0A04020102020204" pitchFamily="34" charset="0"/>
              </a:rPr>
              <a:t>User Access</a:t>
            </a:r>
            <a:endParaRPr lang="en-IN" sz="1000" dirty="0"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D0599-2C97-D00A-38D6-E4F601D85263}"/>
              </a:ext>
            </a:extLst>
          </p:cNvPr>
          <p:cNvCxnSpPr/>
          <p:nvPr/>
        </p:nvCxnSpPr>
        <p:spPr>
          <a:xfrm>
            <a:off x="5389321" y="3364731"/>
            <a:ext cx="0" cy="14400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642D5C-A66E-CE98-37FE-E786D5F1F055}"/>
              </a:ext>
            </a:extLst>
          </p:cNvPr>
          <p:cNvSpPr txBox="1"/>
          <p:nvPr/>
        </p:nvSpPr>
        <p:spPr>
          <a:xfrm>
            <a:off x="5627836" y="3735340"/>
            <a:ext cx="6237010" cy="35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only can view their details.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Logo&#10;&#10;Description automatically generated with medium confidence">
            <a:extLst>
              <a:ext uri="{FF2B5EF4-FFF2-40B4-BE49-F238E27FC236}">
                <a16:creationId xmlns:a16="http://schemas.microsoft.com/office/drawing/2014/main" id="{DFC43E17-2EBA-1BE6-1ED7-20C66070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63" y="3908685"/>
            <a:ext cx="1140705" cy="4867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33234C4-3590-C1A8-894A-1F8E6C7A6807}"/>
              </a:ext>
            </a:extLst>
          </p:cNvPr>
          <p:cNvSpPr/>
          <p:nvPr/>
        </p:nvSpPr>
        <p:spPr>
          <a:xfrm>
            <a:off x="0" y="102637"/>
            <a:ext cx="4966776" cy="3467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Application Architect Flow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6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8123C0-F23E-9123-0FCD-AAC6406D997F}"/>
              </a:ext>
            </a:extLst>
          </p:cNvPr>
          <p:cNvSpPr/>
          <p:nvPr/>
        </p:nvSpPr>
        <p:spPr>
          <a:xfrm>
            <a:off x="901127" y="458192"/>
            <a:ext cx="10356153" cy="29708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ED227-3524-5031-753D-2A361844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88" y="1568158"/>
            <a:ext cx="1070457" cy="750875"/>
          </a:xfrm>
          <a:prstGeom prst="rect">
            <a:avLst/>
          </a:prstGeom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E227290-C9C8-EE76-2966-89D048D9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66" y="647319"/>
            <a:ext cx="1140705" cy="4867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E54DDD3-61E8-91AF-9452-B744E606AA13}"/>
              </a:ext>
            </a:extLst>
          </p:cNvPr>
          <p:cNvGrpSpPr/>
          <p:nvPr/>
        </p:nvGrpSpPr>
        <p:grpSpPr>
          <a:xfrm>
            <a:off x="2754129" y="1411649"/>
            <a:ext cx="716533" cy="276999"/>
            <a:chOff x="1677169" y="1400629"/>
            <a:chExt cx="716533" cy="276999"/>
          </a:xfrm>
        </p:grpSpPr>
        <p:pic>
          <p:nvPicPr>
            <p:cNvPr id="12" name="Graphic 11" descr="Add with solid fill">
              <a:extLst>
                <a:ext uri="{FF2B5EF4-FFF2-40B4-BE49-F238E27FC236}">
                  <a16:creationId xmlns:a16="http://schemas.microsoft.com/office/drawing/2014/main" id="{74F7531A-FBE5-CEAA-2C66-8AC647B36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7169" y="1403038"/>
              <a:ext cx="272181" cy="2721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A774A7-7D59-6756-1030-3CF19789AE78}"/>
                </a:ext>
              </a:extLst>
            </p:cNvPr>
            <p:cNvSpPr txBox="1"/>
            <p:nvPr/>
          </p:nvSpPr>
          <p:spPr>
            <a:xfrm>
              <a:off x="1949350" y="140062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00B050"/>
                  </a:solidFill>
                </a:rPr>
                <a:t>Add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F72BFC-4D5C-B1B7-5EDB-3B9DEA70641B}"/>
              </a:ext>
            </a:extLst>
          </p:cNvPr>
          <p:cNvGrpSpPr/>
          <p:nvPr/>
        </p:nvGrpSpPr>
        <p:grpSpPr>
          <a:xfrm>
            <a:off x="2750071" y="2001161"/>
            <a:ext cx="926463" cy="276999"/>
            <a:chOff x="1677169" y="1723816"/>
            <a:chExt cx="926463" cy="276999"/>
          </a:xfrm>
        </p:grpSpPr>
        <p:pic>
          <p:nvPicPr>
            <p:cNvPr id="8" name="Graphic 7" descr="Pencil with solid fill">
              <a:extLst>
                <a:ext uri="{FF2B5EF4-FFF2-40B4-BE49-F238E27FC236}">
                  <a16:creationId xmlns:a16="http://schemas.microsoft.com/office/drawing/2014/main" id="{0C8CB472-4AA4-5211-EAA9-A6303FE21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7169" y="1725021"/>
              <a:ext cx="272181" cy="272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066775-4211-5983-E88B-380AEC5780EC}"/>
                </a:ext>
              </a:extLst>
            </p:cNvPr>
            <p:cNvSpPr txBox="1"/>
            <p:nvPr/>
          </p:nvSpPr>
          <p:spPr>
            <a:xfrm>
              <a:off x="1949350" y="1723816"/>
              <a:ext cx="654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chemeClr val="accent1"/>
                  </a:solidFill>
                </a:rPr>
                <a:t>Update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9180A-0386-79A1-2E87-44771E918DA0}"/>
              </a:ext>
            </a:extLst>
          </p:cNvPr>
          <p:cNvGrpSpPr/>
          <p:nvPr/>
        </p:nvGrpSpPr>
        <p:grpSpPr>
          <a:xfrm>
            <a:off x="2754129" y="2482560"/>
            <a:ext cx="973720" cy="318665"/>
            <a:chOff x="1677169" y="2000520"/>
            <a:chExt cx="973720" cy="318665"/>
          </a:xfrm>
        </p:grpSpPr>
        <p:pic>
          <p:nvPicPr>
            <p:cNvPr id="10" name="Graphic 9" descr="Close with solid fill">
              <a:extLst>
                <a:ext uri="{FF2B5EF4-FFF2-40B4-BE49-F238E27FC236}">
                  <a16:creationId xmlns:a16="http://schemas.microsoft.com/office/drawing/2014/main" id="{C6FD7DBB-659E-5B40-E17E-DABF7FAE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77169" y="2047004"/>
              <a:ext cx="272181" cy="2721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2273BA-98FB-835F-30A0-5426C39629E7}"/>
                </a:ext>
              </a:extLst>
            </p:cNvPr>
            <p:cNvSpPr txBox="1"/>
            <p:nvPr/>
          </p:nvSpPr>
          <p:spPr>
            <a:xfrm>
              <a:off x="1949350" y="2000520"/>
              <a:ext cx="701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Remove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24120D-44C8-0E70-D845-CB947C9402F7}"/>
              </a:ext>
            </a:extLst>
          </p:cNvPr>
          <p:cNvGrpSpPr/>
          <p:nvPr/>
        </p:nvGrpSpPr>
        <p:grpSpPr>
          <a:xfrm>
            <a:off x="6596157" y="1703173"/>
            <a:ext cx="948537" cy="489118"/>
            <a:chOff x="6065520" y="1032353"/>
            <a:chExt cx="1153167" cy="58851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64E3ED-2C31-9FE8-7B3E-7F766622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717" y="1134091"/>
              <a:ext cx="486773" cy="4867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68F96A-1389-882F-995F-1B975D93E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520" y="1032353"/>
              <a:ext cx="379296" cy="3792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2D205FD-844C-1BFC-0578-E8607EA2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391" y="1048322"/>
              <a:ext cx="379296" cy="379296"/>
            </a:xfrm>
            <a:prstGeom prst="rect">
              <a:avLst/>
            </a:prstGeom>
          </p:spPr>
        </p:pic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70E717-20FE-8190-582C-3B6B948048F8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2319095" y="1115115"/>
            <a:ext cx="416058" cy="454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DFE124-B017-60E5-F7AE-F53F7DD01EE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2022912" y="1411298"/>
            <a:ext cx="1004366" cy="44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2EAC0C-8774-32DF-A094-9ABC7664DE17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761602" y="1672608"/>
            <a:ext cx="1531044" cy="454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E824C4-96E0-086C-5EF1-8A874F7EEBB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3470662" y="1550149"/>
            <a:ext cx="1054726" cy="393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0BEE7CE-F9C9-9FFC-CC4D-573620D07646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3676534" y="1943596"/>
            <a:ext cx="848854" cy="196065"/>
          </a:xfrm>
          <a:prstGeom prst="bentConnector3">
            <a:avLst>
              <a:gd name="adj1" fmla="val 39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260EBC-6F82-A0B1-BD83-BD7662DE7116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3727849" y="1943596"/>
            <a:ext cx="797539" cy="677464"/>
          </a:xfrm>
          <a:prstGeom prst="bentConnector3">
            <a:avLst>
              <a:gd name="adj1" fmla="val 3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16F7D7-D2DA-13CC-16CF-872DB5F4CFD1}"/>
              </a:ext>
            </a:extLst>
          </p:cNvPr>
          <p:cNvCxnSpPr>
            <a:stCxn id="6" idx="3"/>
          </p:cNvCxnSpPr>
          <p:nvPr/>
        </p:nvCxnSpPr>
        <p:spPr>
          <a:xfrm flipV="1">
            <a:off x="5595845" y="1943595"/>
            <a:ext cx="848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D46FD-39D2-021C-79C8-05B3E9B2FD21}"/>
              </a:ext>
            </a:extLst>
          </p:cNvPr>
          <p:cNvSpPr/>
          <p:nvPr/>
        </p:nvSpPr>
        <p:spPr>
          <a:xfrm>
            <a:off x="8778240" y="458192"/>
            <a:ext cx="2479040" cy="29708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676902-3954-9B52-21A4-2F2F75AE433E}"/>
              </a:ext>
            </a:extLst>
          </p:cNvPr>
          <p:cNvSpPr txBox="1"/>
          <p:nvPr/>
        </p:nvSpPr>
        <p:spPr>
          <a:xfrm>
            <a:off x="8774182" y="829290"/>
            <a:ext cx="2479040" cy="219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Admin has an access to Create ,Edit and Remove Employees information in SharePoint using this App.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Stored data will managed securely in Power apps.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Using this App Employees can view their personal info and their progress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D6BE526E-8DFE-E296-7E5D-BFDE9EF30548}"/>
              </a:ext>
            </a:extLst>
          </p:cNvPr>
          <p:cNvSpPr/>
          <p:nvPr/>
        </p:nvSpPr>
        <p:spPr>
          <a:xfrm>
            <a:off x="2890219" y="557109"/>
            <a:ext cx="272181" cy="272181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9D4E87C-86BC-14CF-C528-E59293104310}"/>
              </a:ext>
            </a:extLst>
          </p:cNvPr>
          <p:cNvSpPr/>
          <p:nvPr/>
        </p:nvSpPr>
        <p:spPr>
          <a:xfrm>
            <a:off x="4924525" y="1266131"/>
            <a:ext cx="272181" cy="272181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2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D43EAA2B-C099-B6D1-17A9-C9E9FDC9DAEE}"/>
              </a:ext>
            </a:extLst>
          </p:cNvPr>
          <p:cNvSpPr/>
          <p:nvPr/>
        </p:nvSpPr>
        <p:spPr>
          <a:xfrm>
            <a:off x="6885334" y="1266131"/>
            <a:ext cx="272181" cy="272181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0BC75-C972-74E5-857C-82B45B6DAB88}"/>
              </a:ext>
            </a:extLst>
          </p:cNvPr>
          <p:cNvSpPr/>
          <p:nvPr/>
        </p:nvSpPr>
        <p:spPr>
          <a:xfrm>
            <a:off x="8774182" y="441198"/>
            <a:ext cx="2479040" cy="38809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Black" panose="020B0A04020102020204" pitchFamily="34" charset="0"/>
              </a:rPr>
              <a:t>Important Notes</a:t>
            </a:r>
            <a:endParaRPr lang="en-IN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Vignesh Raja</cp:lastModifiedBy>
  <cp:revision>2</cp:revision>
  <dcterms:created xsi:type="dcterms:W3CDTF">2023-04-20T06:58:42Z</dcterms:created>
  <dcterms:modified xsi:type="dcterms:W3CDTF">2023-06-13T08:09:17Z</dcterms:modified>
</cp:coreProperties>
</file>