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2ECF-7DCF-0C4C-9E72-F97363E0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AF87-1480-1988-44A4-D83C6AD8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F7C2-9AB5-FDAC-B122-696CA5A9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1674-078E-4C99-B860-C94DC50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F998-8F3B-660A-5746-193F569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0AD1-1D4D-D2C0-BAA9-F0980BDD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BA58-9FE8-FD9B-E41D-7B55CB4A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AA93-59D2-645E-4562-375236FB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2FCD-C8D2-A32C-9E26-FF666FC7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D6BC-45D3-66FC-5CE0-F60D87D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4CA55-8148-5955-8D83-D794439F1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5593B-A1D3-5A3F-55C9-02217553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C612-98BF-82DA-3CD7-F7F1B0F4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E298-1997-374B-E406-154F3272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B8F7-C67D-9C5E-94B9-3BFFE168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76C3-B102-8942-0B97-4859159E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5F060-D904-449F-E073-681349FE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B4C0-3811-3DB0-3CB4-8EA02C1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0376-70DD-32A1-C4E7-80CF7AC2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553E-CD15-4AEF-1043-1A4A5FA2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E65C-AEEB-5CF8-FB46-25C648E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B919-88EB-8EE3-0FD5-C3CF467C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4363-9DDC-2612-F7DF-E0DFCC9F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5C82-DCC5-24AC-3FF0-A4C0CD59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E098-C14E-B70A-3DBF-61E85923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7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8DC7-3CFA-A824-C8F7-2C59BDCE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DB43-F839-80E2-FD94-5EB4936A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5FB31-EA82-535C-D787-2FAAD453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4DBC-469E-D2EE-0264-41F97211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540F-EE27-D1C5-CA09-39CDBA96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A66C-D737-FF80-7328-6A8729F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F2B-BFB6-935A-A38A-48863AB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623A6-4D5B-8DF7-7A4D-387791D3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F9941-3B67-1527-6514-D9ECF2E3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EDEAD-A743-43C2-C55B-718F3181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C3F58-FF62-4C1C-A62D-CA26BEF9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F2F7C-D16C-26B6-83F4-EE418FC5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92070-4AA4-8E8E-8391-D2937038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3A149-444F-1C7E-EAB0-11600C95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7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F021-D6F2-4FFD-4340-22C154E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0CA7E-3641-6576-8665-E084662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2544-4B0D-4193-C0F1-74F447CC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A01E9-AE08-463C-B320-3424931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2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D03E6-ECAB-1D7B-8520-3D4CB578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1714E-E45D-BC80-1833-89C32637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B523-1B78-F9C8-9753-B204E69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1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1585-664D-CE83-575A-5B5FB5BB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F323-9EAF-7DBF-E338-2B113E02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6F849-DE11-26F7-C7A6-CDE271B2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CA94-8ABD-BA3D-A097-3D4F36AD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9336-1742-A795-BA81-1BD1937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54CA-55E7-640C-52A2-4705CF3D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3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5B1D-A16D-B125-2CF7-309C885A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5C47F-AEB4-DDDC-05AD-40346CC21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5A24-49A8-63D7-A96E-0A4FDF9F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FAFD-D2B0-C368-319F-C0DBDA4B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AFA35-F39A-86F7-5AA3-72B3F479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8306-CDB7-BF7C-4C39-AF63D821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4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697C9-6E47-A675-BA7B-E59C3088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5896-1521-91E9-4063-9471ABE3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9939-12AD-97C4-BC04-B140EAD06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173D-FEBF-409D-9674-7B32F285E8C3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712D-7006-CF17-3E0B-72554BEFB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6414-A2A6-0865-1492-AB3FBECE8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A601-2A8E-4F75-B9C2-9458FCA72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12A48-CB7E-70A2-9359-9F3863EFC7D8}"/>
              </a:ext>
            </a:extLst>
          </p:cNvPr>
          <p:cNvSpPr/>
          <p:nvPr/>
        </p:nvSpPr>
        <p:spPr>
          <a:xfrm>
            <a:off x="-1" y="-1"/>
            <a:ext cx="12261669" cy="6762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AA074-A214-03C1-A983-36EC61D092CC}"/>
              </a:ext>
            </a:extLst>
          </p:cNvPr>
          <p:cNvSpPr/>
          <p:nvPr/>
        </p:nvSpPr>
        <p:spPr>
          <a:xfrm>
            <a:off x="0" y="411060"/>
            <a:ext cx="7608815" cy="1317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Internal Ticket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AAB3C-B684-B861-5143-F5C6FDAA6131}"/>
              </a:ext>
            </a:extLst>
          </p:cNvPr>
          <p:cNvSpPr/>
          <p:nvPr/>
        </p:nvSpPr>
        <p:spPr>
          <a:xfrm>
            <a:off x="2656114" y="3126377"/>
            <a:ext cx="7184571" cy="2081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Planning &amp;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9020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C58E1-C2DA-B221-843B-7F2B8B634960}"/>
              </a:ext>
            </a:extLst>
          </p:cNvPr>
          <p:cNvSpPr/>
          <p:nvPr/>
        </p:nvSpPr>
        <p:spPr>
          <a:xfrm>
            <a:off x="0" y="102280"/>
            <a:ext cx="7314952" cy="4091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 Rounded MT Bold" panose="020F0704030504030204" pitchFamily="34" charset="0"/>
              </a:rPr>
              <a:t>      ARCHITECTURE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129A9-96B9-0348-FCE9-E99B138A599F}"/>
              </a:ext>
            </a:extLst>
          </p:cNvPr>
          <p:cNvSpPr/>
          <p:nvPr/>
        </p:nvSpPr>
        <p:spPr>
          <a:xfrm>
            <a:off x="223706" y="620784"/>
            <a:ext cx="6554599" cy="579679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C3978A7-65E0-3990-E801-7711CB7C3AE8}"/>
              </a:ext>
            </a:extLst>
          </p:cNvPr>
          <p:cNvSpPr/>
          <p:nvPr/>
        </p:nvSpPr>
        <p:spPr>
          <a:xfrm>
            <a:off x="1318097" y="2668273"/>
            <a:ext cx="319157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1</a:t>
            </a:r>
            <a:endParaRPr lang="en-IN" dirty="0">
              <a:latin typeface="Amasis MT Pro Black" panose="020B060402020202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B6F1E5-CE6E-71A2-DBAF-A5E7324DF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64" y="2394725"/>
            <a:ext cx="770942" cy="770942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8E71E13-4B6D-2986-A5D8-E5DBFF546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06" y="3766510"/>
            <a:ext cx="1058370" cy="776393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48FF4A7-27E5-027B-19A3-3DC97F7A94E2}"/>
              </a:ext>
            </a:extLst>
          </p:cNvPr>
          <p:cNvCxnSpPr>
            <a:cxnSpLocks/>
            <a:endCxn id="102" idx="1"/>
          </p:cNvCxnSpPr>
          <p:nvPr/>
        </p:nvCxnSpPr>
        <p:spPr>
          <a:xfrm rot="5400000" flipH="1" flipV="1">
            <a:off x="2040699" y="1066137"/>
            <a:ext cx="1531614" cy="118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D4D5EB48-F987-5181-5A00-8C184680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4" y="5233471"/>
            <a:ext cx="641834" cy="64183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418F249-BB67-7AEB-B625-BD62EC9BE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5" y="5354337"/>
            <a:ext cx="871054" cy="399556"/>
          </a:xfrm>
          <a:prstGeom prst="rect">
            <a:avLst/>
          </a:prstGeom>
        </p:spPr>
      </p:pic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EAA3412-C78B-CEAB-A708-69451DC00505}"/>
              </a:ext>
            </a:extLst>
          </p:cNvPr>
          <p:cNvSpPr/>
          <p:nvPr/>
        </p:nvSpPr>
        <p:spPr>
          <a:xfrm>
            <a:off x="1338062" y="3995596"/>
            <a:ext cx="319157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2</a:t>
            </a:r>
            <a:endParaRPr lang="en-IN" dirty="0">
              <a:latin typeface="Amasis MT Pro Black" panose="020B0604020202020204" pitchFamily="18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974499-C2B8-EE80-68F6-976728026DB6}"/>
              </a:ext>
            </a:extLst>
          </p:cNvPr>
          <p:cNvCxnSpPr/>
          <p:nvPr/>
        </p:nvCxnSpPr>
        <p:spPr>
          <a:xfrm>
            <a:off x="2126138" y="3084329"/>
            <a:ext cx="0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F5AE2C6B-921D-1056-3B14-478580D15BDB}"/>
              </a:ext>
            </a:extLst>
          </p:cNvPr>
          <p:cNvSpPr/>
          <p:nvPr/>
        </p:nvSpPr>
        <p:spPr>
          <a:xfrm>
            <a:off x="4369625" y="552180"/>
            <a:ext cx="319157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3</a:t>
            </a:r>
            <a:endParaRPr lang="en-IN" dirty="0">
              <a:latin typeface="Amasis MT Pro Black" panose="020B0604020202020204" pitchFamily="18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8795FEB-A538-ED24-E633-2226A4787ED1}"/>
              </a:ext>
            </a:extLst>
          </p:cNvPr>
          <p:cNvCxnSpPr/>
          <p:nvPr/>
        </p:nvCxnSpPr>
        <p:spPr>
          <a:xfrm>
            <a:off x="2126138" y="4470073"/>
            <a:ext cx="0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70E6C7-B918-D39B-9305-6ED1B3B93BA5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438808" y="5526492"/>
            <a:ext cx="998032" cy="2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5071C41-D753-DB93-1A07-7AD11727DBF2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2083491" y="3260111"/>
            <a:ext cx="2574142" cy="1614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F0A856D-B2D3-C00D-7179-D63F2E806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63" y="683541"/>
            <a:ext cx="453184" cy="415292"/>
          </a:xfrm>
          <a:prstGeom prst="rect">
            <a:avLst/>
          </a:prstGeom>
        </p:spPr>
      </p:pic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CA04982A-F358-F7DD-17CC-4D69B8C5C3CB}"/>
              </a:ext>
            </a:extLst>
          </p:cNvPr>
          <p:cNvSpPr/>
          <p:nvPr/>
        </p:nvSpPr>
        <p:spPr>
          <a:xfrm>
            <a:off x="1353219" y="5450257"/>
            <a:ext cx="319157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5</a:t>
            </a:r>
            <a:endParaRPr lang="en-IN" dirty="0">
              <a:latin typeface="Amasis MT Pro Black" panose="020B0604020202020204" pitchFamily="18" charset="0"/>
            </a:endParaRPr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2A59A8BC-8914-BEB1-A429-D1704C9AAEF0}"/>
              </a:ext>
            </a:extLst>
          </p:cNvPr>
          <p:cNvSpPr/>
          <p:nvPr/>
        </p:nvSpPr>
        <p:spPr>
          <a:xfrm>
            <a:off x="4480384" y="5381330"/>
            <a:ext cx="319157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6</a:t>
            </a:r>
            <a:endParaRPr lang="en-IN" dirty="0">
              <a:latin typeface="Amasis MT Pro Black" panose="020B0604020202020204" pitchFamily="18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B46857-66D5-89B6-4BB2-9A9C7F82E76B}"/>
              </a:ext>
            </a:extLst>
          </p:cNvPr>
          <p:cNvSpPr/>
          <p:nvPr/>
        </p:nvSpPr>
        <p:spPr>
          <a:xfrm>
            <a:off x="7314952" y="620784"/>
            <a:ext cx="4723250" cy="57967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9BB0CF-6967-ABCA-787F-2562FC1A6B14}"/>
              </a:ext>
            </a:extLst>
          </p:cNvPr>
          <p:cNvSpPr txBox="1"/>
          <p:nvPr/>
        </p:nvSpPr>
        <p:spPr>
          <a:xfrm>
            <a:off x="7602653" y="1653786"/>
            <a:ext cx="4051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PowerApps Created</a:t>
            </a:r>
          </a:p>
          <a:p>
            <a:pPr marL="342900" indent="-342900">
              <a:buAutoNum type="arabicPeriod"/>
            </a:pPr>
            <a:r>
              <a:rPr lang="en-IN" sz="1400" dirty="0"/>
              <a:t>PowerApps Data Stored in SharePoint List </a:t>
            </a:r>
          </a:p>
          <a:p>
            <a:pPr marL="342900" indent="-342900">
              <a:buAutoNum type="arabicPeriod"/>
            </a:pPr>
            <a:r>
              <a:rPr lang="en-IN" sz="1400" dirty="0"/>
              <a:t>Ticket Level Process will Happen in Power Automate</a:t>
            </a:r>
          </a:p>
          <a:p>
            <a:pPr marL="342900" indent="-342900">
              <a:buAutoNum type="arabicPeriod"/>
            </a:pPr>
            <a:r>
              <a:rPr lang="en-IN" sz="1400" dirty="0"/>
              <a:t>Sending New Ticket  Mail to Admin mail</a:t>
            </a:r>
          </a:p>
          <a:p>
            <a:r>
              <a:rPr lang="en-IN" sz="1400" dirty="0"/>
              <a:t>5.    Power BI Report Created From SharePoint</a:t>
            </a:r>
          </a:p>
          <a:p>
            <a:r>
              <a:rPr lang="en-IN" sz="1400" dirty="0"/>
              <a:t>6.    Power BI Report Published to Power BI Server           And Its Integrated in PowerApps</a:t>
            </a:r>
          </a:p>
          <a:p>
            <a:pPr marL="342900" indent="-342900">
              <a:buAutoNum type="arabicPeriod" startAt="5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CE52B1-BEB7-1444-5945-1BF99052F00C}"/>
              </a:ext>
            </a:extLst>
          </p:cNvPr>
          <p:cNvSpPr txBox="1"/>
          <p:nvPr/>
        </p:nvSpPr>
        <p:spPr>
          <a:xfrm>
            <a:off x="7415868" y="935734"/>
            <a:ext cx="40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Process Steps Explanation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3C7420B-1DEF-B265-9D08-153292B73593}"/>
              </a:ext>
            </a:extLst>
          </p:cNvPr>
          <p:cNvCxnSpPr>
            <a:stCxn id="102" idx="3"/>
          </p:cNvCxnSpPr>
          <p:nvPr/>
        </p:nvCxnSpPr>
        <p:spPr>
          <a:xfrm>
            <a:off x="3850547" y="891187"/>
            <a:ext cx="127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E7718F-7168-DE5E-0B00-E612992503CD}"/>
              </a:ext>
            </a:extLst>
          </p:cNvPr>
          <p:cNvCxnSpPr/>
          <p:nvPr/>
        </p:nvCxnSpPr>
        <p:spPr>
          <a:xfrm>
            <a:off x="4564274" y="1448938"/>
            <a:ext cx="56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225FF52-0CE4-D422-F839-AA7CA807A15D}"/>
              </a:ext>
            </a:extLst>
          </p:cNvPr>
          <p:cNvCxnSpPr/>
          <p:nvPr/>
        </p:nvCxnSpPr>
        <p:spPr>
          <a:xfrm>
            <a:off x="4564274" y="2021747"/>
            <a:ext cx="56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852E121-BD1E-3A1C-8A10-A0C3198994E9}"/>
              </a:ext>
            </a:extLst>
          </p:cNvPr>
          <p:cNvCxnSpPr/>
          <p:nvPr/>
        </p:nvCxnSpPr>
        <p:spPr>
          <a:xfrm>
            <a:off x="4564274" y="891187"/>
            <a:ext cx="0" cy="168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D4CD8C7-F53C-9E7C-A153-B0A6DA788702}"/>
              </a:ext>
            </a:extLst>
          </p:cNvPr>
          <p:cNvCxnSpPr/>
          <p:nvPr/>
        </p:nvCxnSpPr>
        <p:spPr>
          <a:xfrm>
            <a:off x="4564274" y="2575420"/>
            <a:ext cx="561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E252BE5-CF3F-637F-6505-3B01A8EEFB7D}"/>
              </a:ext>
            </a:extLst>
          </p:cNvPr>
          <p:cNvSpPr/>
          <p:nvPr/>
        </p:nvSpPr>
        <p:spPr>
          <a:xfrm>
            <a:off x="5148460" y="790796"/>
            <a:ext cx="1275126" cy="22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open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8A182F5-4D1D-BC98-7AAA-56E5A193D476}"/>
              </a:ext>
            </a:extLst>
          </p:cNvPr>
          <p:cNvSpPr/>
          <p:nvPr/>
        </p:nvSpPr>
        <p:spPr>
          <a:xfrm>
            <a:off x="5157709" y="1354772"/>
            <a:ext cx="1275126" cy="22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Pending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AF974C3-0430-DDD3-5576-0AC9B2CD9372}"/>
              </a:ext>
            </a:extLst>
          </p:cNvPr>
          <p:cNvSpPr/>
          <p:nvPr/>
        </p:nvSpPr>
        <p:spPr>
          <a:xfrm>
            <a:off x="5178270" y="1928019"/>
            <a:ext cx="1275126" cy="22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On  hold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C4DB6F3-578A-E048-CCA9-0C802A78F20A}"/>
              </a:ext>
            </a:extLst>
          </p:cNvPr>
          <p:cNvSpPr/>
          <p:nvPr/>
        </p:nvSpPr>
        <p:spPr>
          <a:xfrm>
            <a:off x="5179220" y="2470663"/>
            <a:ext cx="1275126" cy="22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Close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B880522-D837-9300-5C6C-9AF3FD26B379}"/>
              </a:ext>
            </a:extLst>
          </p:cNvPr>
          <p:cNvCxnSpPr/>
          <p:nvPr/>
        </p:nvCxnSpPr>
        <p:spPr>
          <a:xfrm>
            <a:off x="4253218" y="891187"/>
            <a:ext cx="0" cy="113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1C1D0D71-3036-500D-B9C4-AA2A37B019BE}"/>
              </a:ext>
            </a:extLst>
          </p:cNvPr>
          <p:cNvSpPr/>
          <p:nvPr/>
        </p:nvSpPr>
        <p:spPr>
          <a:xfrm>
            <a:off x="3910698" y="1557846"/>
            <a:ext cx="284283" cy="31822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masis MT Pro Black" panose="020B0604020202020204" pitchFamily="18" charset="0"/>
              </a:rPr>
              <a:t>4</a:t>
            </a:r>
            <a:endParaRPr lang="en-IN" dirty="0">
              <a:latin typeface="Amasis MT Pro Black" panose="020B0604020202020204" pitchFamily="18" charset="0"/>
            </a:endParaRPr>
          </a:p>
        </p:txBody>
      </p:sp>
      <p:pic>
        <p:nvPicPr>
          <p:cNvPr id="141" name="Graphic 140" descr="Envelope with solid fill">
            <a:extLst>
              <a:ext uri="{FF2B5EF4-FFF2-40B4-BE49-F238E27FC236}">
                <a16:creationId xmlns:a16="http://schemas.microsoft.com/office/drawing/2014/main" id="{D72B598A-E8AA-21E3-E0A2-2E522D1F3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0089" y="1958503"/>
            <a:ext cx="535495" cy="5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14A1AB5-240D-FBB0-9461-620B2BF2BD63}"/>
              </a:ext>
            </a:extLst>
          </p:cNvPr>
          <p:cNvSpPr/>
          <p:nvPr/>
        </p:nvSpPr>
        <p:spPr>
          <a:xfrm>
            <a:off x="448807" y="6454413"/>
            <a:ext cx="4783820" cy="2819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F0AC9-8782-3832-05D1-EF8E2F85EA69}"/>
              </a:ext>
            </a:extLst>
          </p:cNvPr>
          <p:cNvSpPr/>
          <p:nvPr/>
        </p:nvSpPr>
        <p:spPr>
          <a:xfrm>
            <a:off x="6207853" y="2760778"/>
            <a:ext cx="5360565" cy="3634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E0F2D-DC57-CD8F-4CD4-1DAA7B1861B5}"/>
              </a:ext>
            </a:extLst>
          </p:cNvPr>
          <p:cNvSpPr/>
          <p:nvPr/>
        </p:nvSpPr>
        <p:spPr>
          <a:xfrm>
            <a:off x="377504" y="601909"/>
            <a:ext cx="4777528" cy="237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298E5-1CDF-3AFD-C0EE-91501DF3B3C4}"/>
              </a:ext>
            </a:extLst>
          </p:cNvPr>
          <p:cNvSpPr/>
          <p:nvPr/>
        </p:nvSpPr>
        <p:spPr>
          <a:xfrm>
            <a:off x="1543572" y="1361330"/>
            <a:ext cx="125834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28A05-63F6-57EC-0F66-558A68A89998}"/>
              </a:ext>
            </a:extLst>
          </p:cNvPr>
          <p:cNvSpPr txBox="1"/>
          <p:nvPr/>
        </p:nvSpPr>
        <p:spPr>
          <a:xfrm>
            <a:off x="1535185" y="18351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6057A-2D0A-0AD5-3B62-B4EF26A0BD9A}"/>
              </a:ext>
            </a:extLst>
          </p:cNvPr>
          <p:cNvSpPr/>
          <p:nvPr/>
        </p:nvSpPr>
        <p:spPr>
          <a:xfrm>
            <a:off x="1543573" y="1758126"/>
            <a:ext cx="1258349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EAD22-AA98-BE27-EC3B-F258E8C9C920}"/>
              </a:ext>
            </a:extLst>
          </p:cNvPr>
          <p:cNvSpPr/>
          <p:nvPr/>
        </p:nvSpPr>
        <p:spPr>
          <a:xfrm>
            <a:off x="2692866" y="2335285"/>
            <a:ext cx="1375794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94A4A4-3A30-324C-E811-8AD454F097D5}"/>
              </a:ext>
            </a:extLst>
          </p:cNvPr>
          <p:cNvSpPr/>
          <p:nvPr/>
        </p:nvSpPr>
        <p:spPr>
          <a:xfrm>
            <a:off x="3686962" y="694188"/>
            <a:ext cx="528506" cy="455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FF999-051D-B79B-CB72-4FE08E02BECA}"/>
              </a:ext>
            </a:extLst>
          </p:cNvPr>
          <p:cNvSpPr/>
          <p:nvPr/>
        </p:nvSpPr>
        <p:spPr>
          <a:xfrm>
            <a:off x="6207853" y="552849"/>
            <a:ext cx="5360565" cy="2551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5209A8-1E9B-07DE-E867-5697AA7EA407}"/>
              </a:ext>
            </a:extLst>
          </p:cNvPr>
          <p:cNvSpPr/>
          <p:nvPr/>
        </p:nvSpPr>
        <p:spPr>
          <a:xfrm>
            <a:off x="5272478" y="1465143"/>
            <a:ext cx="360727" cy="17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165BF-6FD5-8FE9-30F9-33667F99EDBC}"/>
              </a:ext>
            </a:extLst>
          </p:cNvPr>
          <p:cNvSpPr/>
          <p:nvPr/>
        </p:nvSpPr>
        <p:spPr>
          <a:xfrm>
            <a:off x="6207853" y="552849"/>
            <a:ext cx="53605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A2FC3A-C8BF-314E-841A-6B29EAFFD8E0}"/>
              </a:ext>
            </a:extLst>
          </p:cNvPr>
          <p:cNvSpPr/>
          <p:nvPr/>
        </p:nvSpPr>
        <p:spPr>
          <a:xfrm>
            <a:off x="6316910" y="601468"/>
            <a:ext cx="360726" cy="3202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E17FD-C01D-B034-F775-89623F177B0E}"/>
              </a:ext>
            </a:extLst>
          </p:cNvPr>
          <p:cNvSpPr/>
          <p:nvPr/>
        </p:nvSpPr>
        <p:spPr>
          <a:xfrm>
            <a:off x="8224006" y="1758126"/>
            <a:ext cx="1107348" cy="16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Raise a Ticket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CC83E-2E98-D18E-B6F8-DA790657F482}"/>
              </a:ext>
            </a:extLst>
          </p:cNvPr>
          <p:cNvSpPr/>
          <p:nvPr/>
        </p:nvSpPr>
        <p:spPr>
          <a:xfrm>
            <a:off x="6744749" y="694188"/>
            <a:ext cx="1182847" cy="15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12AA59-7E1B-F6CA-8AE0-6606E2D76428}"/>
              </a:ext>
            </a:extLst>
          </p:cNvPr>
          <p:cNvSpPr/>
          <p:nvPr/>
        </p:nvSpPr>
        <p:spPr>
          <a:xfrm>
            <a:off x="448808" y="3371544"/>
            <a:ext cx="4823670" cy="336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6B560-496C-05C6-DC5D-8F303DA0880A}"/>
              </a:ext>
            </a:extLst>
          </p:cNvPr>
          <p:cNvSpPr/>
          <p:nvPr/>
        </p:nvSpPr>
        <p:spPr>
          <a:xfrm>
            <a:off x="432021" y="3358372"/>
            <a:ext cx="4823670" cy="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Ticket 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F49EF-A574-3B77-76B0-2C45E0DF0925}"/>
              </a:ext>
            </a:extLst>
          </p:cNvPr>
          <p:cNvSpPr/>
          <p:nvPr/>
        </p:nvSpPr>
        <p:spPr>
          <a:xfrm>
            <a:off x="10343624" y="694188"/>
            <a:ext cx="947955" cy="15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D3B0A-3956-26C0-C80E-F294505CB05E}"/>
              </a:ext>
            </a:extLst>
          </p:cNvPr>
          <p:cNvSpPr/>
          <p:nvPr/>
        </p:nvSpPr>
        <p:spPr>
          <a:xfrm>
            <a:off x="562063" y="3955938"/>
            <a:ext cx="4592969" cy="242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6E70A-BC08-63DD-C2C3-466A1286B5B8}"/>
              </a:ext>
            </a:extLst>
          </p:cNvPr>
          <p:cNvSpPr/>
          <p:nvPr/>
        </p:nvSpPr>
        <p:spPr>
          <a:xfrm>
            <a:off x="729842" y="4370664"/>
            <a:ext cx="1669409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ADB5C-A075-E9D2-3B40-38F130B3490C}"/>
              </a:ext>
            </a:extLst>
          </p:cNvPr>
          <p:cNvSpPr/>
          <p:nvPr/>
        </p:nvSpPr>
        <p:spPr>
          <a:xfrm>
            <a:off x="708867" y="5306014"/>
            <a:ext cx="1669409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Area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480F6B-EBD1-EAD3-E592-744C2198BC39}"/>
              </a:ext>
            </a:extLst>
          </p:cNvPr>
          <p:cNvSpPr/>
          <p:nvPr/>
        </p:nvSpPr>
        <p:spPr>
          <a:xfrm>
            <a:off x="729842" y="4838339"/>
            <a:ext cx="1669409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Priority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9B91F0-4DCA-7DB7-D074-F9658AF75FE2}"/>
              </a:ext>
            </a:extLst>
          </p:cNvPr>
          <p:cNvSpPr/>
          <p:nvPr/>
        </p:nvSpPr>
        <p:spPr>
          <a:xfrm>
            <a:off x="708867" y="5816177"/>
            <a:ext cx="1669409" cy="23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Date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A90655-45FB-EFF6-B527-4166F37BE2F4}"/>
              </a:ext>
            </a:extLst>
          </p:cNvPr>
          <p:cNvSpPr/>
          <p:nvPr/>
        </p:nvSpPr>
        <p:spPr>
          <a:xfrm>
            <a:off x="448808" y="3429000"/>
            <a:ext cx="360726" cy="3202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12254F-0B68-2DB4-F219-202AA1EE8E14}"/>
              </a:ext>
            </a:extLst>
          </p:cNvPr>
          <p:cNvSpPr/>
          <p:nvPr/>
        </p:nvSpPr>
        <p:spPr>
          <a:xfrm>
            <a:off x="876649" y="3514033"/>
            <a:ext cx="1182847" cy="15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0191B-DDEA-C83F-B128-376AD276F51E}"/>
              </a:ext>
            </a:extLst>
          </p:cNvPr>
          <p:cNvSpPr/>
          <p:nvPr/>
        </p:nvSpPr>
        <p:spPr>
          <a:xfrm>
            <a:off x="4068660" y="3542345"/>
            <a:ext cx="947955" cy="15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0FC9F-E5EE-E9F7-0E91-02DE681B9825}"/>
              </a:ext>
            </a:extLst>
          </p:cNvPr>
          <p:cNvSpPr/>
          <p:nvPr/>
        </p:nvSpPr>
        <p:spPr>
          <a:xfrm>
            <a:off x="2748444" y="4345498"/>
            <a:ext cx="1877036" cy="55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Subject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E6149-87DB-1E04-01F7-1FBB91EBA499}"/>
              </a:ext>
            </a:extLst>
          </p:cNvPr>
          <p:cNvSpPr/>
          <p:nvPr/>
        </p:nvSpPr>
        <p:spPr>
          <a:xfrm>
            <a:off x="2747393" y="5020281"/>
            <a:ext cx="1877036" cy="107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2D476A-E9CE-187C-3204-5E0A10D6F1A2}"/>
              </a:ext>
            </a:extLst>
          </p:cNvPr>
          <p:cNvSpPr/>
          <p:nvPr/>
        </p:nvSpPr>
        <p:spPr>
          <a:xfrm>
            <a:off x="3845299" y="6501467"/>
            <a:ext cx="1171316" cy="15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B7A78C-AA69-FD56-F2E8-E87BAA09561C}"/>
              </a:ext>
            </a:extLst>
          </p:cNvPr>
          <p:cNvSpPr/>
          <p:nvPr/>
        </p:nvSpPr>
        <p:spPr>
          <a:xfrm>
            <a:off x="7038364" y="1123836"/>
            <a:ext cx="37582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Good Morning User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452E7D-05F7-1C83-9952-E851AF47A73D}"/>
              </a:ext>
            </a:extLst>
          </p:cNvPr>
          <p:cNvSpPr/>
          <p:nvPr/>
        </p:nvSpPr>
        <p:spPr>
          <a:xfrm>
            <a:off x="6207853" y="3667133"/>
            <a:ext cx="5422084" cy="2901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Graphic 36" descr="Home with solid fill">
            <a:extLst>
              <a:ext uri="{FF2B5EF4-FFF2-40B4-BE49-F238E27FC236}">
                <a16:creationId xmlns:a16="http://schemas.microsoft.com/office/drawing/2014/main" id="{29584910-185E-6EB5-4E85-6C1336F2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462" y="2761220"/>
            <a:ext cx="293622" cy="2936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ECF8373-507A-9BEA-AF1E-0F72E7085265}"/>
              </a:ext>
            </a:extLst>
          </p:cNvPr>
          <p:cNvSpPr txBox="1"/>
          <p:nvPr/>
        </p:nvSpPr>
        <p:spPr>
          <a:xfrm>
            <a:off x="8408565" y="228259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Landing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EF002A-8815-F22E-1A39-06CAE02EA775}"/>
              </a:ext>
            </a:extLst>
          </p:cNvPr>
          <p:cNvSpPr txBox="1"/>
          <p:nvPr/>
        </p:nvSpPr>
        <p:spPr>
          <a:xfrm>
            <a:off x="8141516" y="325682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Page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1F8F-054F-D567-1CB6-DFAC7942DB5F}"/>
              </a:ext>
            </a:extLst>
          </p:cNvPr>
          <p:cNvSpPr/>
          <p:nvPr/>
        </p:nvSpPr>
        <p:spPr>
          <a:xfrm>
            <a:off x="6207853" y="3666692"/>
            <a:ext cx="5422084" cy="52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811794-11FD-C6A0-90A6-9899DAA61978}"/>
              </a:ext>
            </a:extLst>
          </p:cNvPr>
          <p:cNvSpPr/>
          <p:nvPr/>
        </p:nvSpPr>
        <p:spPr>
          <a:xfrm>
            <a:off x="8224006" y="2021095"/>
            <a:ext cx="1107348" cy="16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View  Ticket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B378C-9EDF-FBA4-5618-78042A88D9C4}"/>
              </a:ext>
            </a:extLst>
          </p:cNvPr>
          <p:cNvSpPr txBox="1"/>
          <p:nvPr/>
        </p:nvSpPr>
        <p:spPr>
          <a:xfrm>
            <a:off x="7664741" y="4883950"/>
            <a:ext cx="296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Your Ticket Successfully Submitted</a:t>
            </a:r>
          </a:p>
        </p:txBody>
      </p:sp>
      <p:pic>
        <p:nvPicPr>
          <p:cNvPr id="45" name="Graphic 44" descr="Home with solid fill">
            <a:extLst>
              <a:ext uri="{FF2B5EF4-FFF2-40B4-BE49-F238E27FC236}">
                <a16:creationId xmlns:a16="http://schemas.microsoft.com/office/drawing/2014/main" id="{A0446834-3913-C2F3-392E-B2BCD004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564" y="6303686"/>
            <a:ext cx="293622" cy="29362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FE8E8B-A056-2A2E-D94C-6D469BC146CA}"/>
              </a:ext>
            </a:extLst>
          </p:cNvPr>
          <p:cNvSpPr/>
          <p:nvPr/>
        </p:nvSpPr>
        <p:spPr>
          <a:xfrm>
            <a:off x="6207852" y="6200251"/>
            <a:ext cx="5360565" cy="3634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CCDEE7-2CCF-E514-30F9-CEEBCF555BE6}"/>
              </a:ext>
            </a:extLst>
          </p:cNvPr>
          <p:cNvSpPr/>
          <p:nvPr/>
        </p:nvSpPr>
        <p:spPr>
          <a:xfrm>
            <a:off x="10070983" y="2862225"/>
            <a:ext cx="1321267" cy="19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Logout</a:t>
            </a:r>
          </a:p>
        </p:txBody>
      </p:sp>
      <p:pic>
        <p:nvPicPr>
          <p:cNvPr id="48" name="Graphic 47" descr="Home with solid fill">
            <a:extLst>
              <a:ext uri="{FF2B5EF4-FFF2-40B4-BE49-F238E27FC236}">
                <a16:creationId xmlns:a16="http://schemas.microsoft.com/office/drawing/2014/main" id="{C10AAEE4-4458-C5B5-51B0-36879CE5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4014" y="6211342"/>
            <a:ext cx="293622" cy="2936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D4F492A-7FAC-CED5-1E52-7302350BF217}"/>
              </a:ext>
            </a:extLst>
          </p:cNvPr>
          <p:cNvSpPr/>
          <p:nvPr/>
        </p:nvSpPr>
        <p:spPr>
          <a:xfrm>
            <a:off x="10287697" y="6278100"/>
            <a:ext cx="1107348" cy="160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View  Ticket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AC9858-5AE2-B185-8151-6E3CEDBC3BEC}"/>
              </a:ext>
            </a:extLst>
          </p:cNvPr>
          <p:cNvSpPr/>
          <p:nvPr/>
        </p:nvSpPr>
        <p:spPr>
          <a:xfrm>
            <a:off x="6358858" y="3786335"/>
            <a:ext cx="360726" cy="3202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2AC759-7DB3-E2CB-1633-1BC4E7A4138E}"/>
              </a:ext>
            </a:extLst>
          </p:cNvPr>
          <p:cNvSpPr/>
          <p:nvPr/>
        </p:nvSpPr>
        <p:spPr>
          <a:xfrm>
            <a:off x="6870589" y="3879388"/>
            <a:ext cx="1182847" cy="15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B6A9EF-F21D-5440-D413-0372517D0FAB}"/>
              </a:ext>
            </a:extLst>
          </p:cNvPr>
          <p:cNvSpPr/>
          <p:nvPr/>
        </p:nvSpPr>
        <p:spPr>
          <a:xfrm>
            <a:off x="10546359" y="3854195"/>
            <a:ext cx="947955" cy="15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Date</a:t>
            </a:r>
          </a:p>
        </p:txBody>
      </p:sp>
      <p:pic>
        <p:nvPicPr>
          <p:cNvPr id="57" name="Graphic 56" descr="Home with solid fill">
            <a:extLst>
              <a:ext uri="{FF2B5EF4-FFF2-40B4-BE49-F238E27FC236}">
                <a16:creationId xmlns:a16="http://schemas.microsoft.com/office/drawing/2014/main" id="{29ACD0C3-98BC-D70F-BC79-EA87EDB1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14" y="6455910"/>
            <a:ext cx="293622" cy="2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B11D1-552A-A02A-6C6F-013BAE9B1469}"/>
              </a:ext>
            </a:extLst>
          </p:cNvPr>
          <p:cNvSpPr/>
          <p:nvPr/>
        </p:nvSpPr>
        <p:spPr>
          <a:xfrm>
            <a:off x="532698" y="6182397"/>
            <a:ext cx="5834542" cy="3634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4A095-45CC-6A03-186E-C1BD406B5DF7}"/>
              </a:ext>
            </a:extLst>
          </p:cNvPr>
          <p:cNvSpPr/>
          <p:nvPr/>
        </p:nvSpPr>
        <p:spPr>
          <a:xfrm>
            <a:off x="532698" y="3733800"/>
            <a:ext cx="5876487" cy="2817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6E4AD-9533-057C-87B9-0320C1F59695}"/>
              </a:ext>
            </a:extLst>
          </p:cNvPr>
          <p:cNvSpPr/>
          <p:nvPr/>
        </p:nvSpPr>
        <p:spPr>
          <a:xfrm>
            <a:off x="448806" y="611566"/>
            <a:ext cx="5842935" cy="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Ticket Status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7CB94-837B-FD7E-CEB8-9E350C189DE2}"/>
              </a:ext>
            </a:extLst>
          </p:cNvPr>
          <p:cNvSpPr/>
          <p:nvPr/>
        </p:nvSpPr>
        <p:spPr>
          <a:xfrm>
            <a:off x="532698" y="664716"/>
            <a:ext cx="360726" cy="3202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76BF8-F078-0680-FCD8-DFE18C5E99AA}"/>
              </a:ext>
            </a:extLst>
          </p:cNvPr>
          <p:cNvSpPr/>
          <p:nvPr/>
        </p:nvSpPr>
        <p:spPr>
          <a:xfrm>
            <a:off x="1036040" y="748302"/>
            <a:ext cx="1182847" cy="15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207F8-BF1B-9E88-8E86-70C1449104B9}"/>
              </a:ext>
            </a:extLst>
          </p:cNvPr>
          <p:cNvSpPr/>
          <p:nvPr/>
        </p:nvSpPr>
        <p:spPr>
          <a:xfrm>
            <a:off x="4869809" y="748302"/>
            <a:ext cx="947955" cy="15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243FD-8F38-9AB1-9143-7EAA4DACC9EF}"/>
              </a:ext>
            </a:extLst>
          </p:cNvPr>
          <p:cNvSpPr/>
          <p:nvPr/>
        </p:nvSpPr>
        <p:spPr>
          <a:xfrm>
            <a:off x="893424" y="1350212"/>
            <a:ext cx="4983061" cy="149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Ticket Details Gallery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90ECA-FA03-0C13-8F44-4D58A7A80656}"/>
              </a:ext>
            </a:extLst>
          </p:cNvPr>
          <p:cNvSpPr/>
          <p:nvPr/>
        </p:nvSpPr>
        <p:spPr>
          <a:xfrm>
            <a:off x="457199" y="3065507"/>
            <a:ext cx="5834542" cy="3634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93D35A00-0596-79D5-95D0-7C20FFE63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50" y="3100442"/>
            <a:ext cx="293622" cy="2936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03F4A7-0CFC-24D3-2D08-F3BAA0AC03C2}"/>
              </a:ext>
            </a:extLst>
          </p:cNvPr>
          <p:cNvSpPr/>
          <p:nvPr/>
        </p:nvSpPr>
        <p:spPr>
          <a:xfrm>
            <a:off x="448807" y="611566"/>
            <a:ext cx="5842935" cy="2817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F53C2-101A-B1DA-C59D-DE4B1A009F28}"/>
              </a:ext>
            </a:extLst>
          </p:cNvPr>
          <p:cNvSpPr/>
          <p:nvPr/>
        </p:nvSpPr>
        <p:spPr>
          <a:xfrm>
            <a:off x="532698" y="3733800"/>
            <a:ext cx="5876487" cy="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9D3D7-DF6D-7DF5-F9B7-86A0EDE0BA0C}"/>
              </a:ext>
            </a:extLst>
          </p:cNvPr>
          <p:cNvSpPr/>
          <p:nvPr/>
        </p:nvSpPr>
        <p:spPr>
          <a:xfrm>
            <a:off x="979410" y="4395896"/>
            <a:ext cx="4983061" cy="149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Ticket Details Gallery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E27C74-3C5B-BA04-D420-5B08A35FE4A0}"/>
              </a:ext>
            </a:extLst>
          </p:cNvPr>
          <p:cNvSpPr/>
          <p:nvPr/>
        </p:nvSpPr>
        <p:spPr>
          <a:xfrm>
            <a:off x="618684" y="3774008"/>
            <a:ext cx="360726" cy="3202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6EDB7B9D-F139-99C7-CD65-264D1D5B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236" y="6182397"/>
            <a:ext cx="293622" cy="2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8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6DA93-1690-9BE0-F128-40F19DBF39C8}"/>
              </a:ext>
            </a:extLst>
          </p:cNvPr>
          <p:cNvSpPr/>
          <p:nvPr/>
        </p:nvSpPr>
        <p:spPr>
          <a:xfrm>
            <a:off x="0" y="93891"/>
            <a:ext cx="7314952" cy="4091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 Rounded MT Bold" panose="020F0704030504030204" pitchFamily="34" charset="0"/>
              </a:rPr>
              <a:t>      Flow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224DFC-09F7-F0C9-2B2C-5FB7B1D52ED0}"/>
              </a:ext>
            </a:extLst>
          </p:cNvPr>
          <p:cNvSpPr/>
          <p:nvPr/>
        </p:nvSpPr>
        <p:spPr>
          <a:xfrm>
            <a:off x="223706" y="620785"/>
            <a:ext cx="11713828" cy="149324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030B9-E641-8F15-24F9-FA3FCCA31A97}"/>
              </a:ext>
            </a:extLst>
          </p:cNvPr>
          <p:cNvSpPr/>
          <p:nvPr/>
        </p:nvSpPr>
        <p:spPr>
          <a:xfrm>
            <a:off x="239086" y="2392259"/>
            <a:ext cx="11713828" cy="178545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0C000-1378-DF0B-2A2C-62BA5C0BE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1" y="874910"/>
            <a:ext cx="770942" cy="7709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03851-9956-1363-CD52-BCE0D72ABB3A}"/>
              </a:ext>
            </a:extLst>
          </p:cNvPr>
          <p:cNvCxnSpPr>
            <a:cxnSpLocks/>
          </p:cNvCxnSpPr>
          <p:nvPr/>
        </p:nvCxnSpPr>
        <p:spPr>
          <a:xfrm>
            <a:off x="1254723" y="1233182"/>
            <a:ext cx="162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6C9375A-7826-73E7-0CAD-991EA3F8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2" y="844985"/>
            <a:ext cx="1058370" cy="7763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50DB53-46CE-337D-B240-EAC38BD0D604}"/>
              </a:ext>
            </a:extLst>
          </p:cNvPr>
          <p:cNvCxnSpPr>
            <a:cxnSpLocks/>
          </p:cNvCxnSpPr>
          <p:nvPr/>
        </p:nvCxnSpPr>
        <p:spPr>
          <a:xfrm>
            <a:off x="3672151" y="1268136"/>
            <a:ext cx="162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751FC47-9ACC-D91A-970B-7A1DEF75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9" y="2956355"/>
            <a:ext cx="770942" cy="770942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5708D7F-B792-CD4C-4D90-FDEB61028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64" y="3040803"/>
            <a:ext cx="1058370" cy="7763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B29CD-8583-5001-3065-42C407151422}"/>
              </a:ext>
            </a:extLst>
          </p:cNvPr>
          <p:cNvCxnSpPr>
            <a:cxnSpLocks/>
          </p:cNvCxnSpPr>
          <p:nvPr/>
        </p:nvCxnSpPr>
        <p:spPr>
          <a:xfrm>
            <a:off x="1340011" y="3405231"/>
            <a:ext cx="162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B423A-5891-7BD3-35FB-3EDA50E7C357}"/>
              </a:ext>
            </a:extLst>
          </p:cNvPr>
          <p:cNvCxnSpPr>
            <a:cxnSpLocks/>
          </p:cNvCxnSpPr>
          <p:nvPr/>
        </p:nvCxnSpPr>
        <p:spPr>
          <a:xfrm>
            <a:off x="3672151" y="3448574"/>
            <a:ext cx="1627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52711B6-91F2-57FC-76C3-B05410079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86" y="2950991"/>
            <a:ext cx="814901" cy="880093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449797C0-F2C9-A8DC-B404-AC5ADB8AA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787" y="862455"/>
            <a:ext cx="914400" cy="9144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4F1CFF-A9CE-F192-8653-6BE69E41DE5B}"/>
              </a:ext>
            </a:extLst>
          </p:cNvPr>
          <p:cNvCxnSpPr>
            <a:cxnSpLocks/>
          </p:cNvCxnSpPr>
          <p:nvPr/>
        </p:nvCxnSpPr>
        <p:spPr>
          <a:xfrm>
            <a:off x="7239699" y="746620"/>
            <a:ext cx="0" cy="11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7A7F0-4DF6-5B17-A859-EA2F05855C2C}"/>
              </a:ext>
            </a:extLst>
          </p:cNvPr>
          <p:cNvCxnSpPr>
            <a:cxnSpLocks/>
          </p:cNvCxnSpPr>
          <p:nvPr/>
        </p:nvCxnSpPr>
        <p:spPr>
          <a:xfrm>
            <a:off x="7239699" y="2639847"/>
            <a:ext cx="0" cy="135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89B336E-6C2E-75C4-06AC-86038265FA5A}"/>
              </a:ext>
            </a:extLst>
          </p:cNvPr>
          <p:cNvSpPr/>
          <p:nvPr/>
        </p:nvSpPr>
        <p:spPr>
          <a:xfrm>
            <a:off x="223706" y="620785"/>
            <a:ext cx="1999377" cy="27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Access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43CEC8-0A59-5F5B-C0A9-0D49CADEDB50}"/>
              </a:ext>
            </a:extLst>
          </p:cNvPr>
          <p:cNvSpPr/>
          <p:nvPr/>
        </p:nvSpPr>
        <p:spPr>
          <a:xfrm>
            <a:off x="239086" y="2392259"/>
            <a:ext cx="2059496" cy="270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Access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4F54E-132E-4420-276C-53A6E68F38E5}"/>
              </a:ext>
            </a:extLst>
          </p:cNvPr>
          <p:cNvSpPr txBox="1"/>
          <p:nvPr/>
        </p:nvSpPr>
        <p:spPr>
          <a:xfrm>
            <a:off x="8119624" y="911163"/>
            <a:ext cx="28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Raise a Ticket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A8F4CF-A0B4-C402-27D8-2FA977ECE33B}"/>
              </a:ext>
            </a:extLst>
          </p:cNvPr>
          <p:cNvSpPr txBox="1"/>
          <p:nvPr/>
        </p:nvSpPr>
        <p:spPr>
          <a:xfrm>
            <a:off x="8156892" y="3157160"/>
            <a:ext cx="281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Only Admin has Hold or Complete the Ticket</a:t>
            </a:r>
          </a:p>
        </p:txBody>
      </p:sp>
    </p:spTree>
    <p:extLst>
      <p:ext uri="{BB962C8B-B14F-4D97-AF65-F5344CB8AC3E}">
        <p14:creationId xmlns:p14="http://schemas.microsoft.com/office/powerpoint/2010/main" val="17975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140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Black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 Raj</dc:creator>
  <cp:lastModifiedBy>Yuva Raj</cp:lastModifiedBy>
  <cp:revision>4</cp:revision>
  <dcterms:created xsi:type="dcterms:W3CDTF">2023-04-20T07:51:04Z</dcterms:created>
  <dcterms:modified xsi:type="dcterms:W3CDTF">2023-04-25T15:01:59Z</dcterms:modified>
</cp:coreProperties>
</file>