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4E55-8806-46C9-9824-D0D3031A7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97F5-B1F8-410A-9C3C-9B9CD74D7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7423-1485-415A-9846-5E539D4E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B09C-0CEC-41F0-B67A-207E71C6092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66D0-E0E0-47BD-B48E-BAACAF71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34342-0911-4DC3-A4B5-B06181E7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8EC5-0A4A-4E7B-933B-73D42C3D6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7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1A75-9049-43C3-8BB1-E1A098F5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64966-8931-4FB8-B8AD-64DB41CD0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2BE78-9842-4EA2-B74A-933281F1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B09C-0CEC-41F0-B67A-207E71C6092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F563-60F4-43F6-BB1A-F642FE4B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862EE-1B2B-4241-B65F-5F3B8F58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8EC5-0A4A-4E7B-933B-73D42C3D6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29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31B7C-34DC-432A-8998-9FAD60957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CFB1D-E17B-470F-AED8-2713F0AE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9C3D-D438-4C66-BD17-C3A67B00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B09C-0CEC-41F0-B67A-207E71C6092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3764-3782-423F-9A1D-E6956516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8EFC-AA7A-40F2-B7DF-1848B5D2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8EC5-0A4A-4E7B-933B-73D42C3D6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7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389F-C6C7-4CD2-A101-59FE621F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F7CE-8860-4EBB-9E53-91402D94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A2144-02F6-4AFD-8732-2F404050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B09C-0CEC-41F0-B67A-207E71C6092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ACBBC-3FA1-4FF4-B4CF-339DAC11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43FFA-B5BD-4F1F-A367-9D1AA4F0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8EC5-0A4A-4E7B-933B-73D42C3D6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3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E511-0DC1-47A1-A7A5-D54F03FC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68DE0-89DD-46C2-83E0-301159FB3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039BA-A6F4-4386-B6AF-309D2EA9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B09C-0CEC-41F0-B67A-207E71C6092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9751-B6F6-45EE-86C1-FFE2A317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860C-E4EE-40B6-B448-BBCAF7C4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8EC5-0A4A-4E7B-933B-73D42C3D6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9BD0-4760-4953-ACFA-B1B82124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3EC1D-31E0-45E1-B602-817DB3A46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8A816-E685-4889-B55C-A0C41950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3FFDB-FE01-4FAE-AE96-08915A6D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B09C-0CEC-41F0-B67A-207E71C6092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34109-0F9E-4E46-9340-E895746E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3AEDD-A284-49F2-AE80-576A2FE3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8EC5-0A4A-4E7B-933B-73D42C3D6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12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365E-A84F-4B86-B423-5ED8F7EF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7AD0D-FE3F-4D88-B609-C8C45878F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5D291-F540-4B2F-9193-A2D9DD167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D4994-F267-4AC7-BF69-8A65B3227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DFFE1-6902-4A93-810E-1E3B01C24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79385-E358-492A-9C1C-3D396E2C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B09C-0CEC-41F0-B67A-207E71C6092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F10F4-9494-4B4E-B97E-2264379E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85325-4F28-4298-B613-F6AD92EE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8EC5-0A4A-4E7B-933B-73D42C3D6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46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0E33-9970-43B6-BB2B-5658A69F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7B360-6925-4676-B83B-34EDED9A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B09C-0CEC-41F0-B67A-207E71C6092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6E5CD-8F72-4E6F-949E-DBE7970A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16571-FA98-4721-8117-E37F6F8A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8EC5-0A4A-4E7B-933B-73D42C3D6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6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9D5F0-8372-4BC2-B46E-D41E591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B09C-0CEC-41F0-B67A-207E71C6092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B82A3-C159-477D-90E8-EBA6D743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0BBC1-2474-4AC5-9763-46FAC090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8EC5-0A4A-4E7B-933B-73D42C3D6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4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9DFC-6BFC-4E21-9FB4-5F231BBF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3BCA-FE20-4263-A2D5-2D11135F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B3A1-022A-44F8-AA21-1854FC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E7195-8FFC-40A3-B700-9F03BEC5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B09C-0CEC-41F0-B67A-207E71C6092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50611-EE74-4EEC-B811-E18E8251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06B66-39E2-441C-BADD-96E93A7B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8EC5-0A4A-4E7B-933B-73D42C3D6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8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2AED-A006-4111-A718-8642FB95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9E3DD-0751-4466-B117-1AC4FA3F3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1A3FF-EF36-4A98-8161-0AFBF030C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0E99C-C86E-4067-A293-F2840B4B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B09C-0CEC-41F0-B67A-207E71C6092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03EC1-07ED-4BE9-BA69-0564EFBB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BD84-EE5E-49EC-99D4-11D755B9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8EC5-0A4A-4E7B-933B-73D42C3D6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7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9CE4D-8868-43CA-B089-D55DB1B8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633F-49A5-4D67-A74C-644F023D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6D64C-FDA6-47D1-BBF4-BBC1F48A8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B09C-0CEC-41F0-B67A-207E71C6092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DDF1C-10AE-46B7-AA93-A982DA768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65E38-480B-489B-A178-D1B91FE16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8EC5-0A4A-4E7B-933B-73D42C3D6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A32EB82C-7DB2-4D92-92F4-D5411B4AE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87" y="1180352"/>
            <a:ext cx="1140705" cy="486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695006-2AE9-4A48-9DC9-54AECF7A0FF9}"/>
              </a:ext>
            </a:extLst>
          </p:cNvPr>
          <p:cNvSpPr/>
          <p:nvPr/>
        </p:nvSpPr>
        <p:spPr>
          <a:xfrm>
            <a:off x="2347002" y="991688"/>
            <a:ext cx="7497996" cy="2665912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6F19F-97AE-4486-9D5C-FD4D903374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90" y="2526045"/>
            <a:ext cx="503707" cy="5037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9B9DC9-3C13-4B16-91E6-76C5FC68937F}"/>
              </a:ext>
            </a:extLst>
          </p:cNvPr>
          <p:cNvCxnSpPr>
            <a:cxnSpLocks/>
          </p:cNvCxnSpPr>
          <p:nvPr/>
        </p:nvCxnSpPr>
        <p:spPr>
          <a:xfrm>
            <a:off x="4948970" y="2777899"/>
            <a:ext cx="90110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E19A4CE-6F9C-4C2F-80CD-4C9340C2BE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08" y="2336499"/>
            <a:ext cx="1318313" cy="9247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7E3CE0-9BF3-4B9D-AB4F-A180B8B98D54}"/>
              </a:ext>
            </a:extLst>
          </p:cNvPr>
          <p:cNvCxnSpPr>
            <a:cxnSpLocks/>
          </p:cNvCxnSpPr>
          <p:nvPr/>
        </p:nvCxnSpPr>
        <p:spPr>
          <a:xfrm>
            <a:off x="7476609" y="2777898"/>
            <a:ext cx="90110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B39AE3-67EC-4520-8ADA-639B6B449CDC}"/>
              </a:ext>
            </a:extLst>
          </p:cNvPr>
          <p:cNvSpPr/>
          <p:nvPr/>
        </p:nvSpPr>
        <p:spPr>
          <a:xfrm>
            <a:off x="0" y="102637"/>
            <a:ext cx="4966776" cy="3467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 Application Architect Flow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0" descr="Add">
            <a:extLst>
              <a:ext uri="{FF2B5EF4-FFF2-40B4-BE49-F238E27FC236}">
                <a16:creationId xmlns:a16="http://schemas.microsoft.com/office/drawing/2014/main" id="{672D4CFC-6006-4FAB-A879-3A931A46E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4004" y="2384517"/>
            <a:ext cx="180964" cy="180964"/>
          </a:xfrm>
          <a:prstGeom prst="rect">
            <a:avLst/>
          </a:prstGeom>
        </p:spPr>
      </p:pic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29C66F60-4AD4-40DB-89A3-38510246BE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4968" y="2692288"/>
            <a:ext cx="180000" cy="180000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530F7164-4422-4E34-9C6E-4C2FAB9484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4968" y="2999095"/>
            <a:ext cx="180000" cy="18000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0A369E1-1A27-42F6-ADFC-9CDD11C707A6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16200000" flipH="1">
            <a:off x="2596569" y="2100695"/>
            <a:ext cx="1421971" cy="55482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6C52B4-4A87-4BE4-9857-3541AB466B3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033977" y="2782288"/>
            <a:ext cx="5509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D88D9-CF7E-46DF-B884-D47567D3ADD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033013" y="2474999"/>
            <a:ext cx="5509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8739CC-DA29-4F37-8C7D-503975057B47}"/>
              </a:ext>
            </a:extLst>
          </p:cNvPr>
          <p:cNvSpPr txBox="1"/>
          <p:nvPr/>
        </p:nvSpPr>
        <p:spPr>
          <a:xfrm>
            <a:off x="3764968" y="2336499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Add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25BD1-FBD1-44B8-8347-698011127E00}"/>
              </a:ext>
            </a:extLst>
          </p:cNvPr>
          <p:cNvSpPr txBox="1"/>
          <p:nvPr/>
        </p:nvSpPr>
        <p:spPr>
          <a:xfrm>
            <a:off x="3738570" y="2639401"/>
            <a:ext cx="94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Edit/Update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897AF5-6CDE-45E5-BDBE-F939F92F3546}"/>
              </a:ext>
            </a:extLst>
          </p:cNvPr>
          <p:cNvSpPr txBox="1"/>
          <p:nvPr/>
        </p:nvSpPr>
        <p:spPr>
          <a:xfrm>
            <a:off x="3720588" y="2943965"/>
            <a:ext cx="691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Remove</a:t>
            </a:r>
            <a:endParaRPr lang="en-IN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D6A2C-FC27-412D-AE53-0C2AE0E41F2F}"/>
              </a:ext>
            </a:extLst>
          </p:cNvPr>
          <p:cNvSpPr/>
          <p:nvPr/>
        </p:nvSpPr>
        <p:spPr>
          <a:xfrm>
            <a:off x="2347002" y="3747600"/>
            <a:ext cx="7497996" cy="2665912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80268F-78C2-443F-976B-812446DD44A0}"/>
              </a:ext>
            </a:extLst>
          </p:cNvPr>
          <p:cNvSpPr/>
          <p:nvPr/>
        </p:nvSpPr>
        <p:spPr>
          <a:xfrm>
            <a:off x="5186058" y="3747600"/>
            <a:ext cx="1626099" cy="25525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Black" panose="020B0A04020102020204" pitchFamily="34" charset="0"/>
              </a:rPr>
              <a:t>Important Notes</a:t>
            </a:r>
            <a:endParaRPr lang="en-IN" sz="1000" dirty="0"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444BD7-0CBF-4BED-BB6E-B770DE653C1F}"/>
              </a:ext>
            </a:extLst>
          </p:cNvPr>
          <p:cNvSpPr txBox="1"/>
          <p:nvPr/>
        </p:nvSpPr>
        <p:spPr>
          <a:xfrm>
            <a:off x="2475803" y="4399708"/>
            <a:ext cx="7240393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1. Admin has an access to Create, Edit and Delete the information of users in share point using this application.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2. Stored data will managed securely in Power apps.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3. Using this app you can also view the Employee details.</a:t>
            </a: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8D116-C955-4329-9D38-676CD53AFC3D}"/>
              </a:ext>
            </a:extLst>
          </p:cNvPr>
          <p:cNvSpPr/>
          <p:nvPr/>
        </p:nvSpPr>
        <p:spPr>
          <a:xfrm>
            <a:off x="5462745" y="991688"/>
            <a:ext cx="1260000" cy="2520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Black" panose="020B0A04020102020204" pitchFamily="34" charset="0"/>
              </a:rPr>
              <a:t>Flow</a:t>
            </a:r>
            <a:endParaRPr lang="en-IN" sz="1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0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Balamuralidharan Thangavelu</dc:creator>
  <cp:lastModifiedBy>Balamuralidharan Thangavelu</cp:lastModifiedBy>
  <cp:revision>3</cp:revision>
  <dcterms:created xsi:type="dcterms:W3CDTF">2023-06-13T12:59:44Z</dcterms:created>
  <dcterms:modified xsi:type="dcterms:W3CDTF">2023-06-13T13:19:05Z</dcterms:modified>
</cp:coreProperties>
</file>